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76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66"/>
    <a:srgbClr val="33CCFF"/>
    <a:srgbClr val="FF6600"/>
    <a:srgbClr val="FF0066"/>
    <a:srgbClr val="003366"/>
    <a:srgbClr val="006666"/>
    <a:srgbClr val="FF9999"/>
    <a:srgbClr val="FFCCCC"/>
    <a:srgbClr val="FF3399"/>
    <a:srgbClr val="99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07" autoAdjust="0"/>
    <p:restoredTop sz="96323" autoAdjust="0"/>
  </p:normalViewPr>
  <p:slideViewPr>
    <p:cSldViewPr snapToGrid="0">
      <p:cViewPr varScale="1">
        <p:scale>
          <a:sx n="72" d="100"/>
          <a:sy n="72" d="100"/>
        </p:scale>
        <p:origin x="456" y="2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8869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Copyright©2026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26E394F-9FBA-978B-894D-C45592BB9BCD}"/>
              </a:ext>
            </a:extLst>
          </p:cNvPr>
          <p:cNvGrpSpPr/>
          <p:nvPr/>
        </p:nvGrpSpPr>
        <p:grpSpPr>
          <a:xfrm>
            <a:off x="4078807" y="1073513"/>
            <a:ext cx="1822450" cy="2266950"/>
            <a:chOff x="-1587569" y="1162050"/>
            <a:chExt cx="1822450" cy="2266950"/>
          </a:xfrm>
        </p:grpSpPr>
        <p:sp>
          <p:nvSpPr>
            <p:cNvPr id="3" name="四角形: 角を丸くする 2">
              <a:extLst>
                <a:ext uri="{FF2B5EF4-FFF2-40B4-BE49-F238E27FC236}">
                  <a16:creationId xmlns:a16="http://schemas.microsoft.com/office/drawing/2014/main" id="{1C0F4E6C-AA7D-7B52-8356-2C035EC03BA5}"/>
                </a:ext>
              </a:extLst>
            </p:cNvPr>
            <p:cNvSpPr/>
            <p:nvPr/>
          </p:nvSpPr>
          <p:spPr>
            <a:xfrm>
              <a:off x="-1587569" y="1162050"/>
              <a:ext cx="1822450" cy="2266950"/>
            </a:xfrm>
            <a:prstGeom prst="roundRect">
              <a:avLst>
                <a:gd name="adj" fmla="val 6758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EF6FC96E-D401-73E8-CE9B-20C8A5250359}"/>
                </a:ext>
              </a:extLst>
            </p:cNvPr>
            <p:cNvSpPr/>
            <p:nvPr/>
          </p:nvSpPr>
          <p:spPr>
            <a:xfrm>
              <a:off x="-1383559" y="1384200"/>
              <a:ext cx="1396191" cy="1811338"/>
            </a:xfrm>
            <a:custGeom>
              <a:avLst/>
              <a:gdLst>
                <a:gd name="csX0" fmla="*/ 1065758 w 1396191"/>
                <a:gd name="csY0" fmla="*/ 1148572 h 1811338"/>
                <a:gd name="csX1" fmla="*/ 1130438 w 1396191"/>
                <a:gd name="csY1" fmla="*/ 1175364 h 1811338"/>
                <a:gd name="csX2" fmla="*/ 1130438 w 1396191"/>
                <a:gd name="csY2" fmla="*/ 1304726 h 1811338"/>
                <a:gd name="csX3" fmla="*/ 650617 w 1396191"/>
                <a:gd name="csY3" fmla="*/ 1784547 h 1811338"/>
                <a:gd name="csX4" fmla="*/ 521254 w 1396191"/>
                <a:gd name="csY4" fmla="*/ 1784547 h 1811338"/>
                <a:gd name="csX5" fmla="*/ 520010 w 1396191"/>
                <a:gd name="csY5" fmla="*/ 1782673 h 1811338"/>
                <a:gd name="csX6" fmla="*/ 515674 w 1396191"/>
                <a:gd name="csY6" fmla="*/ 1779793 h 1811338"/>
                <a:gd name="csX7" fmla="*/ 245030 w 1396191"/>
                <a:gd name="csY7" fmla="*/ 1509149 h 1811338"/>
                <a:gd name="csX8" fmla="*/ 245030 w 1396191"/>
                <a:gd name="csY8" fmla="*/ 1379787 h 1811338"/>
                <a:gd name="csX9" fmla="*/ 374391 w 1396191"/>
                <a:gd name="csY9" fmla="*/ 1379787 h 1811338"/>
                <a:gd name="csX10" fmla="*/ 585522 w 1396191"/>
                <a:gd name="csY10" fmla="*/ 1590918 h 1811338"/>
                <a:gd name="csX11" fmla="*/ 1001077 w 1396191"/>
                <a:gd name="csY11" fmla="*/ 1175364 h 1811338"/>
                <a:gd name="csX12" fmla="*/ 1065758 w 1396191"/>
                <a:gd name="csY12" fmla="*/ 1148572 h 1811338"/>
                <a:gd name="csX13" fmla="*/ 0 w 1396191"/>
                <a:gd name="csY13" fmla="*/ 904924 h 1811338"/>
                <a:gd name="csX14" fmla="*/ 0 w 1396191"/>
                <a:gd name="csY14" fmla="*/ 904925 h 1811338"/>
                <a:gd name="csX15" fmla="*/ 0 w 1396191"/>
                <a:gd name="csY15" fmla="*/ 904925 h 1811338"/>
                <a:gd name="csX16" fmla="*/ 54025 w 1396191"/>
                <a:gd name="csY16" fmla="*/ 850900 h 1811338"/>
                <a:gd name="csX17" fmla="*/ 1342166 w 1396191"/>
                <a:gd name="csY17" fmla="*/ 850900 h 1811338"/>
                <a:gd name="csX18" fmla="*/ 1396191 w 1396191"/>
                <a:gd name="csY18" fmla="*/ 904925 h 1811338"/>
                <a:gd name="csX19" fmla="*/ 1396190 w 1396191"/>
                <a:gd name="csY19" fmla="*/ 904925 h 1811338"/>
                <a:gd name="csX20" fmla="*/ 1342165 w 1396191"/>
                <a:gd name="csY20" fmla="*/ 958950 h 1811338"/>
                <a:gd name="csX21" fmla="*/ 54025 w 1396191"/>
                <a:gd name="csY21" fmla="*/ 958949 h 1811338"/>
                <a:gd name="csX22" fmla="*/ 4246 w 1396191"/>
                <a:gd name="csY22" fmla="*/ 925953 h 1811338"/>
                <a:gd name="csX23" fmla="*/ 0 w 1396191"/>
                <a:gd name="csY23" fmla="*/ 904925 h 1811338"/>
                <a:gd name="csX24" fmla="*/ 4246 w 1396191"/>
                <a:gd name="csY24" fmla="*/ 883896 h 1811338"/>
                <a:gd name="csX25" fmla="*/ 54025 w 1396191"/>
                <a:gd name="csY25" fmla="*/ 850900 h 1811338"/>
                <a:gd name="csX26" fmla="*/ 0 w 1396191"/>
                <a:gd name="csY26" fmla="*/ 692199 h 1811338"/>
                <a:gd name="csX27" fmla="*/ 0 w 1396191"/>
                <a:gd name="csY27" fmla="*/ 692200 h 1811338"/>
                <a:gd name="csX28" fmla="*/ 0 w 1396191"/>
                <a:gd name="csY28" fmla="*/ 692200 h 1811338"/>
                <a:gd name="csX29" fmla="*/ 54025 w 1396191"/>
                <a:gd name="csY29" fmla="*/ 638175 h 1811338"/>
                <a:gd name="csX30" fmla="*/ 1342166 w 1396191"/>
                <a:gd name="csY30" fmla="*/ 638175 h 1811338"/>
                <a:gd name="csX31" fmla="*/ 1396191 w 1396191"/>
                <a:gd name="csY31" fmla="*/ 692200 h 1811338"/>
                <a:gd name="csX32" fmla="*/ 1396190 w 1396191"/>
                <a:gd name="csY32" fmla="*/ 692200 h 1811338"/>
                <a:gd name="csX33" fmla="*/ 1342165 w 1396191"/>
                <a:gd name="csY33" fmla="*/ 746225 h 1811338"/>
                <a:gd name="csX34" fmla="*/ 54025 w 1396191"/>
                <a:gd name="csY34" fmla="*/ 746224 h 1811338"/>
                <a:gd name="csX35" fmla="*/ 4246 w 1396191"/>
                <a:gd name="csY35" fmla="*/ 713228 h 1811338"/>
                <a:gd name="csX36" fmla="*/ 0 w 1396191"/>
                <a:gd name="csY36" fmla="*/ 692200 h 1811338"/>
                <a:gd name="csX37" fmla="*/ 4246 w 1396191"/>
                <a:gd name="csY37" fmla="*/ 671171 h 1811338"/>
                <a:gd name="csX38" fmla="*/ 54025 w 1396191"/>
                <a:gd name="csY38" fmla="*/ 638175 h 1811338"/>
                <a:gd name="csX39" fmla="*/ 0 w 1396191"/>
                <a:gd name="csY39" fmla="*/ 479474 h 1811338"/>
                <a:gd name="csX40" fmla="*/ 0 w 1396191"/>
                <a:gd name="csY40" fmla="*/ 479475 h 1811338"/>
                <a:gd name="csX41" fmla="*/ 0 w 1396191"/>
                <a:gd name="csY41" fmla="*/ 479475 h 1811338"/>
                <a:gd name="csX42" fmla="*/ 54025 w 1396191"/>
                <a:gd name="csY42" fmla="*/ 425450 h 1811338"/>
                <a:gd name="csX43" fmla="*/ 1342166 w 1396191"/>
                <a:gd name="csY43" fmla="*/ 425450 h 1811338"/>
                <a:gd name="csX44" fmla="*/ 1396191 w 1396191"/>
                <a:gd name="csY44" fmla="*/ 479475 h 1811338"/>
                <a:gd name="csX45" fmla="*/ 1396190 w 1396191"/>
                <a:gd name="csY45" fmla="*/ 479475 h 1811338"/>
                <a:gd name="csX46" fmla="*/ 1342165 w 1396191"/>
                <a:gd name="csY46" fmla="*/ 533500 h 1811338"/>
                <a:gd name="csX47" fmla="*/ 54025 w 1396191"/>
                <a:gd name="csY47" fmla="*/ 533499 h 1811338"/>
                <a:gd name="csX48" fmla="*/ 4246 w 1396191"/>
                <a:gd name="csY48" fmla="*/ 500503 h 1811338"/>
                <a:gd name="csX49" fmla="*/ 0 w 1396191"/>
                <a:gd name="csY49" fmla="*/ 479475 h 1811338"/>
                <a:gd name="csX50" fmla="*/ 4246 w 1396191"/>
                <a:gd name="csY50" fmla="*/ 458446 h 1811338"/>
                <a:gd name="csX51" fmla="*/ 54025 w 1396191"/>
                <a:gd name="csY51" fmla="*/ 425450 h 1811338"/>
                <a:gd name="csX52" fmla="*/ 0 w 1396191"/>
                <a:gd name="csY52" fmla="*/ 266749 h 1811338"/>
                <a:gd name="csX53" fmla="*/ 0 w 1396191"/>
                <a:gd name="csY53" fmla="*/ 266750 h 1811338"/>
                <a:gd name="csX54" fmla="*/ 0 w 1396191"/>
                <a:gd name="csY54" fmla="*/ 266750 h 1811338"/>
                <a:gd name="csX55" fmla="*/ 54025 w 1396191"/>
                <a:gd name="csY55" fmla="*/ 212725 h 1811338"/>
                <a:gd name="csX56" fmla="*/ 1342166 w 1396191"/>
                <a:gd name="csY56" fmla="*/ 212725 h 1811338"/>
                <a:gd name="csX57" fmla="*/ 1396191 w 1396191"/>
                <a:gd name="csY57" fmla="*/ 266750 h 1811338"/>
                <a:gd name="csX58" fmla="*/ 1396190 w 1396191"/>
                <a:gd name="csY58" fmla="*/ 266750 h 1811338"/>
                <a:gd name="csX59" fmla="*/ 1342165 w 1396191"/>
                <a:gd name="csY59" fmla="*/ 320775 h 1811338"/>
                <a:gd name="csX60" fmla="*/ 54025 w 1396191"/>
                <a:gd name="csY60" fmla="*/ 320774 h 1811338"/>
                <a:gd name="csX61" fmla="*/ 4246 w 1396191"/>
                <a:gd name="csY61" fmla="*/ 287778 h 1811338"/>
                <a:gd name="csX62" fmla="*/ 0 w 1396191"/>
                <a:gd name="csY62" fmla="*/ 266750 h 1811338"/>
                <a:gd name="csX63" fmla="*/ 4246 w 1396191"/>
                <a:gd name="csY63" fmla="*/ 245721 h 1811338"/>
                <a:gd name="csX64" fmla="*/ 54025 w 1396191"/>
                <a:gd name="csY64" fmla="*/ 212725 h 1811338"/>
                <a:gd name="csX65" fmla="*/ 0 w 1396191"/>
                <a:gd name="csY65" fmla="*/ 54024 h 1811338"/>
                <a:gd name="csX66" fmla="*/ 0 w 1396191"/>
                <a:gd name="csY66" fmla="*/ 54025 h 1811338"/>
                <a:gd name="csX67" fmla="*/ 0 w 1396191"/>
                <a:gd name="csY67" fmla="*/ 54025 h 1811338"/>
                <a:gd name="csX68" fmla="*/ 54025 w 1396191"/>
                <a:gd name="csY68" fmla="*/ 0 h 1811338"/>
                <a:gd name="csX69" fmla="*/ 1342166 w 1396191"/>
                <a:gd name="csY69" fmla="*/ 0 h 1811338"/>
                <a:gd name="csX70" fmla="*/ 1396191 w 1396191"/>
                <a:gd name="csY70" fmla="*/ 54025 h 1811338"/>
                <a:gd name="csX71" fmla="*/ 1396190 w 1396191"/>
                <a:gd name="csY71" fmla="*/ 54025 h 1811338"/>
                <a:gd name="csX72" fmla="*/ 1342165 w 1396191"/>
                <a:gd name="csY72" fmla="*/ 108050 h 1811338"/>
                <a:gd name="csX73" fmla="*/ 54025 w 1396191"/>
                <a:gd name="csY73" fmla="*/ 108049 h 1811338"/>
                <a:gd name="csX74" fmla="*/ 4246 w 1396191"/>
                <a:gd name="csY74" fmla="*/ 75053 h 1811338"/>
                <a:gd name="csX75" fmla="*/ 0 w 1396191"/>
                <a:gd name="csY75" fmla="*/ 54025 h 1811338"/>
                <a:gd name="csX76" fmla="*/ 4246 w 1396191"/>
                <a:gd name="csY76" fmla="*/ 32996 h 1811338"/>
                <a:gd name="csX77" fmla="*/ 54025 w 1396191"/>
                <a:gd name="csY77" fmla="*/ 0 h 181133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1396191" h="1811338">
                  <a:moveTo>
                    <a:pt x="1065758" y="1148572"/>
                  </a:moveTo>
                  <a:cubicBezTo>
                    <a:pt x="1089167" y="1148572"/>
                    <a:pt x="1112577" y="1157503"/>
                    <a:pt x="1130438" y="1175364"/>
                  </a:cubicBezTo>
                  <a:cubicBezTo>
                    <a:pt x="1166160" y="1211086"/>
                    <a:pt x="1166160" y="1269003"/>
                    <a:pt x="1130438" y="1304726"/>
                  </a:cubicBezTo>
                  <a:lnTo>
                    <a:pt x="650617" y="1784547"/>
                  </a:lnTo>
                  <a:cubicBezTo>
                    <a:pt x="614894" y="1820269"/>
                    <a:pt x="556978" y="1820269"/>
                    <a:pt x="521254" y="1784547"/>
                  </a:cubicBezTo>
                  <a:lnTo>
                    <a:pt x="520010" y="1782673"/>
                  </a:lnTo>
                  <a:lnTo>
                    <a:pt x="515674" y="1779793"/>
                  </a:lnTo>
                  <a:lnTo>
                    <a:pt x="245030" y="1509149"/>
                  </a:lnTo>
                  <a:cubicBezTo>
                    <a:pt x="209308" y="1473426"/>
                    <a:pt x="209308" y="1415510"/>
                    <a:pt x="245030" y="1379787"/>
                  </a:cubicBezTo>
                  <a:cubicBezTo>
                    <a:pt x="280752" y="1344065"/>
                    <a:pt x="338669" y="1344065"/>
                    <a:pt x="374391" y="1379787"/>
                  </a:cubicBezTo>
                  <a:lnTo>
                    <a:pt x="585522" y="1590918"/>
                  </a:lnTo>
                  <a:lnTo>
                    <a:pt x="1001077" y="1175364"/>
                  </a:lnTo>
                  <a:cubicBezTo>
                    <a:pt x="1018938" y="1157502"/>
                    <a:pt x="1042348" y="1148572"/>
                    <a:pt x="1065758" y="1148572"/>
                  </a:cubicBezTo>
                  <a:close/>
                  <a:moveTo>
                    <a:pt x="0" y="904924"/>
                  </a:moveTo>
                  <a:lnTo>
                    <a:pt x="0" y="904925"/>
                  </a:lnTo>
                  <a:lnTo>
                    <a:pt x="0" y="904925"/>
                  </a:lnTo>
                  <a:close/>
                  <a:moveTo>
                    <a:pt x="54025" y="850900"/>
                  </a:moveTo>
                  <a:lnTo>
                    <a:pt x="1342166" y="850900"/>
                  </a:lnTo>
                  <a:cubicBezTo>
                    <a:pt x="1372003" y="850900"/>
                    <a:pt x="1396191" y="875088"/>
                    <a:pt x="1396191" y="904925"/>
                  </a:cubicBezTo>
                  <a:lnTo>
                    <a:pt x="1396190" y="904925"/>
                  </a:lnTo>
                  <a:cubicBezTo>
                    <a:pt x="1396190" y="934762"/>
                    <a:pt x="1372002" y="958950"/>
                    <a:pt x="1342165" y="958950"/>
                  </a:cubicBezTo>
                  <a:lnTo>
                    <a:pt x="54025" y="958949"/>
                  </a:lnTo>
                  <a:cubicBezTo>
                    <a:pt x="31647" y="958949"/>
                    <a:pt x="12447" y="945343"/>
                    <a:pt x="4246" y="925953"/>
                  </a:cubicBezTo>
                  <a:lnTo>
                    <a:pt x="0" y="904925"/>
                  </a:lnTo>
                  <a:lnTo>
                    <a:pt x="4246" y="883896"/>
                  </a:lnTo>
                  <a:cubicBezTo>
                    <a:pt x="12447" y="864506"/>
                    <a:pt x="31647" y="850900"/>
                    <a:pt x="54025" y="850900"/>
                  </a:cubicBezTo>
                  <a:close/>
                  <a:moveTo>
                    <a:pt x="0" y="692199"/>
                  </a:moveTo>
                  <a:lnTo>
                    <a:pt x="0" y="692200"/>
                  </a:lnTo>
                  <a:lnTo>
                    <a:pt x="0" y="692200"/>
                  </a:lnTo>
                  <a:close/>
                  <a:moveTo>
                    <a:pt x="54025" y="638175"/>
                  </a:moveTo>
                  <a:lnTo>
                    <a:pt x="1342166" y="638175"/>
                  </a:lnTo>
                  <a:cubicBezTo>
                    <a:pt x="1372003" y="638175"/>
                    <a:pt x="1396191" y="662363"/>
                    <a:pt x="1396191" y="692200"/>
                  </a:cubicBezTo>
                  <a:lnTo>
                    <a:pt x="1396190" y="692200"/>
                  </a:lnTo>
                  <a:cubicBezTo>
                    <a:pt x="1396190" y="722037"/>
                    <a:pt x="1372002" y="746225"/>
                    <a:pt x="1342165" y="746225"/>
                  </a:cubicBezTo>
                  <a:lnTo>
                    <a:pt x="54025" y="746224"/>
                  </a:lnTo>
                  <a:cubicBezTo>
                    <a:pt x="31647" y="746224"/>
                    <a:pt x="12447" y="732618"/>
                    <a:pt x="4246" y="713228"/>
                  </a:cubicBezTo>
                  <a:lnTo>
                    <a:pt x="0" y="692200"/>
                  </a:lnTo>
                  <a:lnTo>
                    <a:pt x="4246" y="671171"/>
                  </a:lnTo>
                  <a:cubicBezTo>
                    <a:pt x="12447" y="651781"/>
                    <a:pt x="31647" y="638175"/>
                    <a:pt x="54025" y="638175"/>
                  </a:cubicBezTo>
                  <a:close/>
                  <a:moveTo>
                    <a:pt x="0" y="479474"/>
                  </a:moveTo>
                  <a:lnTo>
                    <a:pt x="0" y="479475"/>
                  </a:lnTo>
                  <a:lnTo>
                    <a:pt x="0" y="479475"/>
                  </a:lnTo>
                  <a:close/>
                  <a:moveTo>
                    <a:pt x="54025" y="425450"/>
                  </a:moveTo>
                  <a:lnTo>
                    <a:pt x="1342166" y="425450"/>
                  </a:lnTo>
                  <a:cubicBezTo>
                    <a:pt x="1372003" y="425450"/>
                    <a:pt x="1396191" y="449638"/>
                    <a:pt x="1396191" y="479475"/>
                  </a:cubicBezTo>
                  <a:lnTo>
                    <a:pt x="1396190" y="479475"/>
                  </a:lnTo>
                  <a:cubicBezTo>
                    <a:pt x="1396190" y="509312"/>
                    <a:pt x="1372002" y="533500"/>
                    <a:pt x="1342165" y="533500"/>
                  </a:cubicBezTo>
                  <a:lnTo>
                    <a:pt x="54025" y="533499"/>
                  </a:lnTo>
                  <a:cubicBezTo>
                    <a:pt x="31647" y="533499"/>
                    <a:pt x="12447" y="519893"/>
                    <a:pt x="4246" y="500503"/>
                  </a:cubicBezTo>
                  <a:lnTo>
                    <a:pt x="0" y="479475"/>
                  </a:lnTo>
                  <a:lnTo>
                    <a:pt x="4246" y="458446"/>
                  </a:lnTo>
                  <a:cubicBezTo>
                    <a:pt x="12447" y="439056"/>
                    <a:pt x="31647" y="425450"/>
                    <a:pt x="54025" y="425450"/>
                  </a:cubicBezTo>
                  <a:close/>
                  <a:moveTo>
                    <a:pt x="0" y="266749"/>
                  </a:moveTo>
                  <a:lnTo>
                    <a:pt x="0" y="266750"/>
                  </a:lnTo>
                  <a:lnTo>
                    <a:pt x="0" y="266750"/>
                  </a:lnTo>
                  <a:close/>
                  <a:moveTo>
                    <a:pt x="54025" y="212725"/>
                  </a:moveTo>
                  <a:lnTo>
                    <a:pt x="1342166" y="212725"/>
                  </a:lnTo>
                  <a:cubicBezTo>
                    <a:pt x="1372003" y="212725"/>
                    <a:pt x="1396191" y="236913"/>
                    <a:pt x="1396191" y="266750"/>
                  </a:cubicBezTo>
                  <a:lnTo>
                    <a:pt x="1396190" y="266750"/>
                  </a:lnTo>
                  <a:cubicBezTo>
                    <a:pt x="1396190" y="296587"/>
                    <a:pt x="1372002" y="320775"/>
                    <a:pt x="1342165" y="320775"/>
                  </a:cubicBezTo>
                  <a:lnTo>
                    <a:pt x="54025" y="320774"/>
                  </a:lnTo>
                  <a:cubicBezTo>
                    <a:pt x="31647" y="320774"/>
                    <a:pt x="12447" y="307168"/>
                    <a:pt x="4246" y="287778"/>
                  </a:cubicBezTo>
                  <a:lnTo>
                    <a:pt x="0" y="266750"/>
                  </a:lnTo>
                  <a:lnTo>
                    <a:pt x="4246" y="245721"/>
                  </a:lnTo>
                  <a:cubicBezTo>
                    <a:pt x="12447" y="226331"/>
                    <a:pt x="31647" y="212725"/>
                    <a:pt x="54025" y="212725"/>
                  </a:cubicBezTo>
                  <a:close/>
                  <a:moveTo>
                    <a:pt x="0" y="54024"/>
                  </a:moveTo>
                  <a:lnTo>
                    <a:pt x="0" y="54025"/>
                  </a:lnTo>
                  <a:lnTo>
                    <a:pt x="0" y="54025"/>
                  </a:lnTo>
                  <a:close/>
                  <a:moveTo>
                    <a:pt x="54025" y="0"/>
                  </a:moveTo>
                  <a:lnTo>
                    <a:pt x="1342166" y="0"/>
                  </a:lnTo>
                  <a:cubicBezTo>
                    <a:pt x="1372003" y="0"/>
                    <a:pt x="1396191" y="24188"/>
                    <a:pt x="1396191" y="54025"/>
                  </a:cubicBezTo>
                  <a:lnTo>
                    <a:pt x="1396190" y="54025"/>
                  </a:lnTo>
                  <a:cubicBezTo>
                    <a:pt x="1396190" y="83862"/>
                    <a:pt x="1372002" y="108050"/>
                    <a:pt x="1342165" y="108050"/>
                  </a:cubicBezTo>
                  <a:lnTo>
                    <a:pt x="54025" y="108049"/>
                  </a:lnTo>
                  <a:cubicBezTo>
                    <a:pt x="31647" y="108049"/>
                    <a:pt x="12447" y="94443"/>
                    <a:pt x="4246" y="75053"/>
                  </a:cubicBezTo>
                  <a:lnTo>
                    <a:pt x="0" y="54025"/>
                  </a:lnTo>
                  <a:lnTo>
                    <a:pt x="4246" y="32996"/>
                  </a:lnTo>
                  <a:cubicBezTo>
                    <a:pt x="12447" y="13606"/>
                    <a:pt x="31647" y="0"/>
                    <a:pt x="5402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29067554-82C2-333E-A026-0DE7DFDE6EE5}"/>
              </a:ext>
            </a:extLst>
          </p:cNvPr>
          <p:cNvGrpSpPr/>
          <p:nvPr/>
        </p:nvGrpSpPr>
        <p:grpSpPr>
          <a:xfrm>
            <a:off x="7034182" y="1102541"/>
            <a:ext cx="1822450" cy="2266950"/>
            <a:chOff x="2694411" y="826770"/>
            <a:chExt cx="1822450" cy="2266950"/>
          </a:xfrm>
        </p:grpSpPr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AECF8D9B-E721-3A0D-6924-E59C47028BAF}"/>
                </a:ext>
              </a:extLst>
            </p:cNvPr>
            <p:cNvSpPr/>
            <p:nvPr/>
          </p:nvSpPr>
          <p:spPr>
            <a:xfrm>
              <a:off x="2694411" y="826770"/>
              <a:ext cx="1822450" cy="2266950"/>
            </a:xfrm>
            <a:custGeom>
              <a:avLst/>
              <a:gdLst>
                <a:gd name="csX0" fmla="*/ 911225 w 1822450"/>
                <a:gd name="csY0" fmla="*/ 833045 h 2266950"/>
                <a:gd name="csX1" fmla="*/ 1277671 w 1822450"/>
                <a:gd name="csY1" fmla="*/ 1199490 h 2266950"/>
                <a:gd name="csX2" fmla="*/ 911225 w 1822450"/>
                <a:gd name="csY2" fmla="*/ 1565935 h 2266950"/>
                <a:gd name="csX3" fmla="*/ 544779 w 1822450"/>
                <a:gd name="csY3" fmla="*/ 1199490 h 2266950"/>
                <a:gd name="csX4" fmla="*/ 911225 w 1822450"/>
                <a:gd name="csY4" fmla="*/ 833045 h 2266950"/>
                <a:gd name="csX5" fmla="*/ 218751 w 1822450"/>
                <a:gd name="csY5" fmla="*/ 690564 h 2266950"/>
                <a:gd name="csX6" fmla="*/ 122518 w 1822450"/>
                <a:gd name="csY6" fmla="*/ 786797 h 2266950"/>
                <a:gd name="csX7" fmla="*/ 122518 w 1822450"/>
                <a:gd name="csY7" fmla="*/ 2018317 h 2266950"/>
                <a:gd name="csX8" fmla="*/ 218751 w 1822450"/>
                <a:gd name="csY8" fmla="*/ 2114550 h 2266950"/>
                <a:gd name="csX9" fmla="*/ 510111 w 1822450"/>
                <a:gd name="csY9" fmla="*/ 2114550 h 2266950"/>
                <a:gd name="csX10" fmla="*/ 510111 w 1822450"/>
                <a:gd name="csY10" fmla="*/ 1827146 h 2266950"/>
                <a:gd name="csX11" fmla="*/ 744314 w 1822450"/>
                <a:gd name="csY11" fmla="*/ 1592943 h 2266950"/>
                <a:gd name="csX12" fmla="*/ 1078136 w 1822450"/>
                <a:gd name="csY12" fmla="*/ 1592943 h 2266950"/>
                <a:gd name="csX13" fmla="*/ 1312339 w 1822450"/>
                <a:gd name="csY13" fmla="*/ 1827146 h 2266950"/>
                <a:gd name="csX14" fmla="*/ 1312339 w 1822450"/>
                <a:gd name="csY14" fmla="*/ 2114550 h 2266950"/>
                <a:gd name="csX15" fmla="*/ 1603699 w 1822450"/>
                <a:gd name="csY15" fmla="*/ 2114550 h 2266950"/>
                <a:gd name="csX16" fmla="*/ 1699932 w 1822450"/>
                <a:gd name="csY16" fmla="*/ 2018317 h 2266950"/>
                <a:gd name="csX17" fmla="*/ 1699932 w 1822450"/>
                <a:gd name="csY17" fmla="*/ 786797 h 2266950"/>
                <a:gd name="csX18" fmla="*/ 1603699 w 1822450"/>
                <a:gd name="csY18" fmla="*/ 690564 h 2266950"/>
                <a:gd name="csX19" fmla="*/ 123161 w 1822450"/>
                <a:gd name="csY19" fmla="*/ 0 h 2266950"/>
                <a:gd name="csX20" fmla="*/ 1699289 w 1822450"/>
                <a:gd name="csY20" fmla="*/ 0 h 2266950"/>
                <a:gd name="csX21" fmla="*/ 1822450 w 1822450"/>
                <a:gd name="csY21" fmla="*/ 123161 h 2266950"/>
                <a:gd name="csX22" fmla="*/ 1822450 w 1822450"/>
                <a:gd name="csY22" fmla="*/ 2143789 h 2266950"/>
                <a:gd name="csX23" fmla="*/ 1699289 w 1822450"/>
                <a:gd name="csY23" fmla="*/ 2266950 h 2266950"/>
                <a:gd name="csX24" fmla="*/ 123161 w 1822450"/>
                <a:gd name="csY24" fmla="*/ 2266950 h 2266950"/>
                <a:gd name="csX25" fmla="*/ 0 w 1822450"/>
                <a:gd name="csY25" fmla="*/ 2143789 h 2266950"/>
                <a:gd name="csX26" fmla="*/ 0 w 1822450"/>
                <a:gd name="csY26" fmla="*/ 123161 h 2266950"/>
                <a:gd name="csX27" fmla="*/ 123161 w 1822450"/>
                <a:gd name="csY27" fmla="*/ 0 h 22669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</a:cxnLst>
              <a:rect l="l" t="t" r="r" b="b"/>
              <a:pathLst>
                <a:path w="1822450" h="2266950">
                  <a:moveTo>
                    <a:pt x="911225" y="833045"/>
                  </a:moveTo>
                  <a:cubicBezTo>
                    <a:pt x="1113608" y="833045"/>
                    <a:pt x="1277671" y="997108"/>
                    <a:pt x="1277671" y="1199490"/>
                  </a:cubicBezTo>
                  <a:cubicBezTo>
                    <a:pt x="1277671" y="1401872"/>
                    <a:pt x="1113608" y="1565935"/>
                    <a:pt x="911225" y="1565935"/>
                  </a:cubicBezTo>
                  <a:cubicBezTo>
                    <a:pt x="708842" y="1565935"/>
                    <a:pt x="544779" y="1401872"/>
                    <a:pt x="544779" y="1199490"/>
                  </a:cubicBezTo>
                  <a:cubicBezTo>
                    <a:pt x="544779" y="997108"/>
                    <a:pt x="708842" y="833045"/>
                    <a:pt x="911225" y="833045"/>
                  </a:cubicBezTo>
                  <a:close/>
                  <a:moveTo>
                    <a:pt x="218751" y="690564"/>
                  </a:moveTo>
                  <a:cubicBezTo>
                    <a:pt x="165603" y="690564"/>
                    <a:pt x="122518" y="733649"/>
                    <a:pt x="122518" y="786797"/>
                  </a:cubicBezTo>
                  <a:lnTo>
                    <a:pt x="122518" y="2018317"/>
                  </a:lnTo>
                  <a:cubicBezTo>
                    <a:pt x="122518" y="2071465"/>
                    <a:pt x="165603" y="2114550"/>
                    <a:pt x="218751" y="2114550"/>
                  </a:cubicBezTo>
                  <a:lnTo>
                    <a:pt x="510111" y="2114550"/>
                  </a:lnTo>
                  <a:lnTo>
                    <a:pt x="510111" y="1827146"/>
                  </a:lnTo>
                  <a:cubicBezTo>
                    <a:pt x="510111" y="1697799"/>
                    <a:pt x="614967" y="1592943"/>
                    <a:pt x="744314" y="1592943"/>
                  </a:cubicBezTo>
                  <a:lnTo>
                    <a:pt x="1078136" y="1592943"/>
                  </a:lnTo>
                  <a:cubicBezTo>
                    <a:pt x="1207483" y="1592943"/>
                    <a:pt x="1312339" y="1697799"/>
                    <a:pt x="1312339" y="1827146"/>
                  </a:cubicBezTo>
                  <a:lnTo>
                    <a:pt x="1312339" y="2114550"/>
                  </a:lnTo>
                  <a:lnTo>
                    <a:pt x="1603699" y="2114550"/>
                  </a:lnTo>
                  <a:cubicBezTo>
                    <a:pt x="1656847" y="2114550"/>
                    <a:pt x="1699932" y="2071465"/>
                    <a:pt x="1699932" y="2018317"/>
                  </a:cubicBezTo>
                  <a:lnTo>
                    <a:pt x="1699932" y="786797"/>
                  </a:lnTo>
                  <a:cubicBezTo>
                    <a:pt x="1699932" y="733649"/>
                    <a:pt x="1656847" y="690564"/>
                    <a:pt x="1603699" y="690564"/>
                  </a:cubicBezTo>
                  <a:close/>
                  <a:moveTo>
                    <a:pt x="123161" y="0"/>
                  </a:moveTo>
                  <a:lnTo>
                    <a:pt x="1699289" y="0"/>
                  </a:lnTo>
                  <a:cubicBezTo>
                    <a:pt x="1767309" y="0"/>
                    <a:pt x="1822450" y="55141"/>
                    <a:pt x="1822450" y="123161"/>
                  </a:cubicBezTo>
                  <a:lnTo>
                    <a:pt x="1822450" y="2143789"/>
                  </a:lnTo>
                  <a:cubicBezTo>
                    <a:pt x="1822450" y="2211809"/>
                    <a:pt x="1767309" y="2266950"/>
                    <a:pt x="1699289" y="2266950"/>
                  </a:cubicBezTo>
                  <a:lnTo>
                    <a:pt x="123161" y="2266950"/>
                  </a:lnTo>
                  <a:cubicBezTo>
                    <a:pt x="55141" y="2266950"/>
                    <a:pt x="0" y="2211809"/>
                    <a:pt x="0" y="2143789"/>
                  </a:cubicBezTo>
                  <a:lnTo>
                    <a:pt x="0" y="123161"/>
                  </a:lnTo>
                  <a:cubicBezTo>
                    <a:pt x="0" y="55141"/>
                    <a:pt x="55141" y="0"/>
                    <a:pt x="123161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E06D8416-863B-F7E8-C765-4ABB7F55756E}"/>
                </a:ext>
              </a:extLst>
            </p:cNvPr>
            <p:cNvSpPr/>
            <p:nvPr/>
          </p:nvSpPr>
          <p:spPr>
            <a:xfrm>
              <a:off x="3297220" y="974684"/>
              <a:ext cx="616833" cy="435379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667A327F-564E-9C88-A83C-573C8FF36F34}"/>
              </a:ext>
            </a:extLst>
          </p:cNvPr>
          <p:cNvGrpSpPr/>
          <p:nvPr/>
        </p:nvGrpSpPr>
        <p:grpSpPr>
          <a:xfrm>
            <a:off x="1229541" y="1004976"/>
            <a:ext cx="1662888" cy="2315812"/>
            <a:chOff x="-1760402" y="816290"/>
            <a:chExt cx="1662888" cy="2315812"/>
          </a:xfrm>
        </p:grpSpPr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76AC4A54-35B7-8B6E-92F1-F8C31CD66A25}"/>
                </a:ext>
              </a:extLst>
            </p:cNvPr>
            <p:cNvSpPr/>
            <p:nvPr/>
          </p:nvSpPr>
          <p:spPr>
            <a:xfrm>
              <a:off x="-1760402" y="816290"/>
              <a:ext cx="1662888" cy="2315812"/>
            </a:xfrm>
            <a:custGeom>
              <a:avLst/>
              <a:gdLst>
                <a:gd name="csX0" fmla="*/ 251632 w 1662888"/>
                <a:gd name="csY0" fmla="*/ 0 h 2315812"/>
                <a:gd name="csX1" fmla="*/ 344205 w 1662888"/>
                <a:gd name="csY1" fmla="*/ 38345 h 2315812"/>
                <a:gd name="csX2" fmla="*/ 445052 w 1662888"/>
                <a:gd name="csY2" fmla="*/ 139192 h 2315812"/>
                <a:gd name="csX3" fmla="*/ 545898 w 1662888"/>
                <a:gd name="csY3" fmla="*/ 38346 h 2315812"/>
                <a:gd name="csX4" fmla="*/ 731044 w 1662888"/>
                <a:gd name="csY4" fmla="*/ 38346 h 2315812"/>
                <a:gd name="csX5" fmla="*/ 831890 w 1662888"/>
                <a:gd name="csY5" fmla="*/ 139192 h 2315812"/>
                <a:gd name="csX6" fmla="*/ 932737 w 1662888"/>
                <a:gd name="csY6" fmla="*/ 38346 h 2315812"/>
                <a:gd name="csX7" fmla="*/ 1117883 w 1662888"/>
                <a:gd name="csY7" fmla="*/ 38346 h 2315812"/>
                <a:gd name="csX8" fmla="*/ 1218730 w 1662888"/>
                <a:gd name="csY8" fmla="*/ 139192 h 2315812"/>
                <a:gd name="csX9" fmla="*/ 1319575 w 1662888"/>
                <a:gd name="csY9" fmla="*/ 38347 h 2315812"/>
                <a:gd name="csX10" fmla="*/ 1412148 w 1662888"/>
                <a:gd name="csY10" fmla="*/ 2 h 2315812"/>
                <a:gd name="csX11" fmla="*/ 1504721 w 1662888"/>
                <a:gd name="csY11" fmla="*/ 38347 h 2315812"/>
                <a:gd name="csX12" fmla="*/ 1624543 w 1662888"/>
                <a:gd name="csY12" fmla="*/ 158169 h 2315812"/>
                <a:gd name="csX13" fmla="*/ 1662888 w 1662888"/>
                <a:gd name="csY13" fmla="*/ 250742 h 2315812"/>
                <a:gd name="csX14" fmla="*/ 1661848 w 1662888"/>
                <a:gd name="csY14" fmla="*/ 256089 h 2315812"/>
                <a:gd name="csX15" fmla="*/ 1662555 w 1662888"/>
                <a:gd name="csY15" fmla="*/ 256089 h 2315812"/>
                <a:gd name="csX16" fmla="*/ 1662555 w 1662888"/>
                <a:gd name="csY16" fmla="*/ 2063361 h 2315812"/>
                <a:gd name="csX17" fmla="*/ 1662888 w 1662888"/>
                <a:gd name="csY17" fmla="*/ 2065073 h 2315812"/>
                <a:gd name="csX18" fmla="*/ 1624543 w 1662888"/>
                <a:gd name="csY18" fmla="*/ 2157646 h 2315812"/>
                <a:gd name="csX19" fmla="*/ 1504721 w 1662888"/>
                <a:gd name="csY19" fmla="*/ 2277468 h 2315812"/>
                <a:gd name="csX20" fmla="*/ 1319575 w 1662888"/>
                <a:gd name="csY20" fmla="*/ 2277468 h 2315812"/>
                <a:gd name="csX21" fmla="*/ 1218729 w 1662888"/>
                <a:gd name="csY21" fmla="*/ 2176621 h 2315812"/>
                <a:gd name="csX22" fmla="*/ 1117883 w 1662888"/>
                <a:gd name="csY22" fmla="*/ 2277467 h 2315812"/>
                <a:gd name="csX23" fmla="*/ 932737 w 1662888"/>
                <a:gd name="csY23" fmla="*/ 2277467 h 2315812"/>
                <a:gd name="csX24" fmla="*/ 831891 w 1662888"/>
                <a:gd name="csY24" fmla="*/ 2176621 h 2315812"/>
                <a:gd name="csX25" fmla="*/ 731044 w 1662888"/>
                <a:gd name="csY25" fmla="*/ 2277467 h 2315812"/>
                <a:gd name="csX26" fmla="*/ 545898 w 1662888"/>
                <a:gd name="csY26" fmla="*/ 2277467 h 2315812"/>
                <a:gd name="csX27" fmla="*/ 445051 w 1662888"/>
                <a:gd name="csY27" fmla="*/ 2176620 h 2315812"/>
                <a:gd name="csX28" fmla="*/ 344205 w 1662888"/>
                <a:gd name="csY28" fmla="*/ 2277466 h 2315812"/>
                <a:gd name="csX29" fmla="*/ 159059 w 1662888"/>
                <a:gd name="csY29" fmla="*/ 2277466 h 2315812"/>
                <a:gd name="csX30" fmla="*/ 39237 w 1662888"/>
                <a:gd name="csY30" fmla="*/ 2157644 h 2315812"/>
                <a:gd name="csX31" fmla="*/ 10478 w 1662888"/>
                <a:gd name="csY31" fmla="*/ 2114336 h 2315812"/>
                <a:gd name="csX32" fmla="*/ 1041 w 1662888"/>
                <a:gd name="csY32" fmla="*/ 2065840 h 2315812"/>
                <a:gd name="csX33" fmla="*/ 0 w 1662888"/>
                <a:gd name="csY33" fmla="*/ 2065840 h 2315812"/>
                <a:gd name="csX34" fmla="*/ 0 w 1662888"/>
                <a:gd name="csY34" fmla="*/ 256089 h 2315812"/>
                <a:gd name="csX35" fmla="*/ 1933 w 1662888"/>
                <a:gd name="csY35" fmla="*/ 256089 h 2315812"/>
                <a:gd name="csX36" fmla="*/ 892 w 1662888"/>
                <a:gd name="csY36" fmla="*/ 250740 h 2315812"/>
                <a:gd name="csX37" fmla="*/ 39237 w 1662888"/>
                <a:gd name="csY37" fmla="*/ 158167 h 2315812"/>
                <a:gd name="csX38" fmla="*/ 159059 w 1662888"/>
                <a:gd name="csY38" fmla="*/ 38345 h 2315812"/>
                <a:gd name="csX39" fmla="*/ 251632 w 1662888"/>
                <a:gd name="csY39" fmla="*/ 0 h 231581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</a:cxnLst>
              <a:rect l="l" t="t" r="r" b="b"/>
              <a:pathLst>
                <a:path w="1662888" h="2315812">
                  <a:moveTo>
                    <a:pt x="251632" y="0"/>
                  </a:moveTo>
                  <a:cubicBezTo>
                    <a:pt x="285137" y="0"/>
                    <a:pt x="318642" y="12782"/>
                    <a:pt x="344205" y="38345"/>
                  </a:cubicBezTo>
                  <a:lnTo>
                    <a:pt x="445052" y="139192"/>
                  </a:lnTo>
                  <a:lnTo>
                    <a:pt x="545898" y="38346"/>
                  </a:lnTo>
                  <a:cubicBezTo>
                    <a:pt x="597025" y="-12780"/>
                    <a:pt x="679918" y="-12780"/>
                    <a:pt x="731044" y="38346"/>
                  </a:cubicBezTo>
                  <a:lnTo>
                    <a:pt x="831890" y="139192"/>
                  </a:lnTo>
                  <a:lnTo>
                    <a:pt x="932737" y="38346"/>
                  </a:lnTo>
                  <a:cubicBezTo>
                    <a:pt x="983863" y="-12781"/>
                    <a:pt x="1066756" y="-12781"/>
                    <a:pt x="1117883" y="38346"/>
                  </a:cubicBezTo>
                  <a:lnTo>
                    <a:pt x="1218730" y="139192"/>
                  </a:lnTo>
                  <a:lnTo>
                    <a:pt x="1319575" y="38347"/>
                  </a:lnTo>
                  <a:cubicBezTo>
                    <a:pt x="1345138" y="12783"/>
                    <a:pt x="1378643" y="2"/>
                    <a:pt x="1412148" y="2"/>
                  </a:cubicBezTo>
                  <a:cubicBezTo>
                    <a:pt x="1445653" y="2"/>
                    <a:pt x="1479158" y="12783"/>
                    <a:pt x="1504721" y="38347"/>
                  </a:cubicBezTo>
                  <a:lnTo>
                    <a:pt x="1624543" y="158169"/>
                  </a:lnTo>
                  <a:cubicBezTo>
                    <a:pt x="1650107" y="183732"/>
                    <a:pt x="1662888" y="217237"/>
                    <a:pt x="1662888" y="250742"/>
                  </a:cubicBezTo>
                  <a:lnTo>
                    <a:pt x="1661848" y="256089"/>
                  </a:lnTo>
                  <a:lnTo>
                    <a:pt x="1662555" y="256089"/>
                  </a:lnTo>
                  <a:lnTo>
                    <a:pt x="1662555" y="2063361"/>
                  </a:lnTo>
                  <a:lnTo>
                    <a:pt x="1662888" y="2065073"/>
                  </a:lnTo>
                  <a:cubicBezTo>
                    <a:pt x="1662888" y="2098578"/>
                    <a:pt x="1650107" y="2132083"/>
                    <a:pt x="1624543" y="2157646"/>
                  </a:cubicBezTo>
                  <a:lnTo>
                    <a:pt x="1504721" y="2277468"/>
                  </a:lnTo>
                  <a:cubicBezTo>
                    <a:pt x="1453595" y="2328594"/>
                    <a:pt x="1370702" y="2328594"/>
                    <a:pt x="1319575" y="2277468"/>
                  </a:cubicBezTo>
                  <a:lnTo>
                    <a:pt x="1218729" y="2176621"/>
                  </a:lnTo>
                  <a:lnTo>
                    <a:pt x="1117883" y="2277467"/>
                  </a:lnTo>
                  <a:cubicBezTo>
                    <a:pt x="1066756" y="2328593"/>
                    <a:pt x="983863" y="2328593"/>
                    <a:pt x="932737" y="2277467"/>
                  </a:cubicBezTo>
                  <a:lnTo>
                    <a:pt x="831891" y="2176621"/>
                  </a:lnTo>
                  <a:lnTo>
                    <a:pt x="731044" y="2277467"/>
                  </a:lnTo>
                  <a:cubicBezTo>
                    <a:pt x="679918" y="2328594"/>
                    <a:pt x="597025" y="2328594"/>
                    <a:pt x="545898" y="2277467"/>
                  </a:cubicBezTo>
                  <a:lnTo>
                    <a:pt x="445051" y="2176620"/>
                  </a:lnTo>
                  <a:lnTo>
                    <a:pt x="344205" y="2277466"/>
                  </a:lnTo>
                  <a:cubicBezTo>
                    <a:pt x="293078" y="2328593"/>
                    <a:pt x="210185" y="2328593"/>
                    <a:pt x="159059" y="2277466"/>
                  </a:cubicBezTo>
                  <a:lnTo>
                    <a:pt x="39237" y="2157644"/>
                  </a:lnTo>
                  <a:cubicBezTo>
                    <a:pt x="26455" y="2144863"/>
                    <a:pt x="16869" y="2130096"/>
                    <a:pt x="10478" y="2114336"/>
                  </a:cubicBezTo>
                  <a:lnTo>
                    <a:pt x="1041" y="2065840"/>
                  </a:lnTo>
                  <a:lnTo>
                    <a:pt x="0" y="2065840"/>
                  </a:lnTo>
                  <a:lnTo>
                    <a:pt x="0" y="256089"/>
                  </a:lnTo>
                  <a:lnTo>
                    <a:pt x="1933" y="256089"/>
                  </a:lnTo>
                  <a:lnTo>
                    <a:pt x="892" y="250740"/>
                  </a:lnTo>
                  <a:cubicBezTo>
                    <a:pt x="892" y="217235"/>
                    <a:pt x="13674" y="183731"/>
                    <a:pt x="39237" y="158167"/>
                  </a:cubicBezTo>
                  <a:lnTo>
                    <a:pt x="159059" y="38345"/>
                  </a:lnTo>
                  <a:cubicBezTo>
                    <a:pt x="184622" y="12782"/>
                    <a:pt x="218127" y="0"/>
                    <a:pt x="251632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四角形: 角を丸くする 14">
              <a:extLst>
                <a:ext uri="{FF2B5EF4-FFF2-40B4-BE49-F238E27FC236}">
                  <a16:creationId xmlns:a16="http://schemas.microsoft.com/office/drawing/2014/main" id="{31F13AEA-D600-FEC3-D1D9-660A2655EF47}"/>
                </a:ext>
              </a:extLst>
            </p:cNvPr>
            <p:cNvSpPr/>
            <p:nvPr/>
          </p:nvSpPr>
          <p:spPr>
            <a:xfrm>
              <a:off x="-1606817" y="1246565"/>
              <a:ext cx="1396190" cy="10804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四角形: 角を丸くする 15">
              <a:extLst>
                <a:ext uri="{FF2B5EF4-FFF2-40B4-BE49-F238E27FC236}">
                  <a16:creationId xmlns:a16="http://schemas.microsoft.com/office/drawing/2014/main" id="{F8F51835-40BC-DA69-2523-87C92C79BF6E}"/>
                </a:ext>
              </a:extLst>
            </p:cNvPr>
            <p:cNvSpPr/>
            <p:nvPr/>
          </p:nvSpPr>
          <p:spPr>
            <a:xfrm>
              <a:off x="-1606817" y="1443293"/>
              <a:ext cx="1396190" cy="10804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四角形: 角を丸くする 16">
              <a:extLst>
                <a:ext uri="{FF2B5EF4-FFF2-40B4-BE49-F238E27FC236}">
                  <a16:creationId xmlns:a16="http://schemas.microsoft.com/office/drawing/2014/main" id="{4C122A3F-C8F5-C961-E8C1-C0D5BB2E898A}"/>
                </a:ext>
              </a:extLst>
            </p:cNvPr>
            <p:cNvSpPr/>
            <p:nvPr/>
          </p:nvSpPr>
          <p:spPr>
            <a:xfrm>
              <a:off x="-1606817" y="1640021"/>
              <a:ext cx="1396190" cy="10804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四角形: 角を丸くする 17">
              <a:extLst>
                <a:ext uri="{FF2B5EF4-FFF2-40B4-BE49-F238E27FC236}">
                  <a16:creationId xmlns:a16="http://schemas.microsoft.com/office/drawing/2014/main" id="{E5389DC7-0385-DCA8-A64B-2C1C3B21CC36}"/>
                </a:ext>
              </a:extLst>
            </p:cNvPr>
            <p:cNvSpPr/>
            <p:nvPr/>
          </p:nvSpPr>
          <p:spPr>
            <a:xfrm>
              <a:off x="-1606817" y="1836749"/>
              <a:ext cx="1396190" cy="10804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四角形: 角を丸くする 18">
              <a:extLst>
                <a:ext uri="{FF2B5EF4-FFF2-40B4-BE49-F238E27FC236}">
                  <a16:creationId xmlns:a16="http://schemas.microsoft.com/office/drawing/2014/main" id="{1C699916-D10D-8B4A-62F9-9C037D90B34B}"/>
                </a:ext>
              </a:extLst>
            </p:cNvPr>
            <p:cNvSpPr/>
            <p:nvPr/>
          </p:nvSpPr>
          <p:spPr>
            <a:xfrm>
              <a:off x="-1606817" y="2033477"/>
              <a:ext cx="1396190" cy="10804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四角形: 角を丸くする 19">
              <a:extLst>
                <a:ext uri="{FF2B5EF4-FFF2-40B4-BE49-F238E27FC236}">
                  <a16:creationId xmlns:a16="http://schemas.microsoft.com/office/drawing/2014/main" id="{472E4CE4-2CEE-698D-7509-484942FF8A95}"/>
                </a:ext>
              </a:extLst>
            </p:cNvPr>
            <p:cNvSpPr/>
            <p:nvPr/>
          </p:nvSpPr>
          <p:spPr>
            <a:xfrm>
              <a:off x="-1606817" y="2230205"/>
              <a:ext cx="1396190" cy="10804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四角形: 角を丸くする 20">
              <a:extLst>
                <a:ext uri="{FF2B5EF4-FFF2-40B4-BE49-F238E27FC236}">
                  <a16:creationId xmlns:a16="http://schemas.microsoft.com/office/drawing/2014/main" id="{83EC941B-8D4E-27BC-1737-CB8F6208DC50}"/>
                </a:ext>
              </a:extLst>
            </p:cNvPr>
            <p:cNvSpPr/>
            <p:nvPr/>
          </p:nvSpPr>
          <p:spPr>
            <a:xfrm>
              <a:off x="-1606817" y="2426933"/>
              <a:ext cx="1396190" cy="10804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四角形: 角を丸くする 21">
              <a:extLst>
                <a:ext uri="{FF2B5EF4-FFF2-40B4-BE49-F238E27FC236}">
                  <a16:creationId xmlns:a16="http://schemas.microsoft.com/office/drawing/2014/main" id="{E9D9EBF2-BA53-D5F5-7D93-19CC228BFC43}"/>
                </a:ext>
              </a:extLst>
            </p:cNvPr>
            <p:cNvSpPr/>
            <p:nvPr/>
          </p:nvSpPr>
          <p:spPr>
            <a:xfrm>
              <a:off x="-1606817" y="2623659"/>
              <a:ext cx="1396190" cy="10804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99B8A53A-3208-941E-FF3F-613A478F8E93}"/>
                </a:ext>
              </a:extLst>
            </p:cNvPr>
            <p:cNvSpPr/>
            <p:nvPr/>
          </p:nvSpPr>
          <p:spPr>
            <a:xfrm>
              <a:off x="-1388578" y="1672544"/>
              <a:ext cx="938990" cy="662766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chemeClr val="bg1"/>
            </a:solidFill>
            <a:ln w="1270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103FA41F-85EB-108A-9375-D756886C33CC}"/>
                </a:ext>
              </a:extLst>
            </p:cNvPr>
            <p:cNvSpPr/>
            <p:nvPr/>
          </p:nvSpPr>
          <p:spPr>
            <a:xfrm>
              <a:off x="-1388578" y="1679243"/>
              <a:ext cx="938990" cy="662766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2C67BC52-BDD6-8A60-8A61-9EC673E79B15}"/>
              </a:ext>
            </a:extLst>
          </p:cNvPr>
          <p:cNvGrpSpPr/>
          <p:nvPr/>
        </p:nvGrpSpPr>
        <p:grpSpPr>
          <a:xfrm>
            <a:off x="4078807" y="3979611"/>
            <a:ext cx="1822450" cy="2266950"/>
            <a:chOff x="4067618" y="3976254"/>
            <a:chExt cx="1822450" cy="2266950"/>
          </a:xfrm>
        </p:grpSpPr>
        <p:sp>
          <p:nvSpPr>
            <p:cNvPr id="27" name="四角形: 角を丸くする 26">
              <a:extLst>
                <a:ext uri="{FF2B5EF4-FFF2-40B4-BE49-F238E27FC236}">
                  <a16:creationId xmlns:a16="http://schemas.microsoft.com/office/drawing/2014/main" id="{7AC8F8EB-CDB8-ADC0-CD27-5FC2E855D6DA}"/>
                </a:ext>
              </a:extLst>
            </p:cNvPr>
            <p:cNvSpPr/>
            <p:nvPr/>
          </p:nvSpPr>
          <p:spPr>
            <a:xfrm>
              <a:off x="4067618" y="3976254"/>
              <a:ext cx="1822450" cy="2266950"/>
            </a:xfrm>
            <a:prstGeom prst="roundRect">
              <a:avLst>
                <a:gd name="adj" fmla="val 6758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5C9D7875-3EFD-997C-8FF6-CABE418E6B07}"/>
                </a:ext>
              </a:extLst>
            </p:cNvPr>
            <p:cNvSpPr/>
            <p:nvPr/>
          </p:nvSpPr>
          <p:spPr>
            <a:xfrm>
              <a:off x="4309704" y="4757304"/>
              <a:ext cx="1338278" cy="944594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楕円 28">
              <a:extLst>
                <a:ext uri="{FF2B5EF4-FFF2-40B4-BE49-F238E27FC236}">
                  <a16:creationId xmlns:a16="http://schemas.microsoft.com/office/drawing/2014/main" id="{6E8175AD-0607-E0FC-2251-400F323BF4B4}"/>
                </a:ext>
              </a:extLst>
            </p:cNvPr>
            <p:cNvSpPr/>
            <p:nvPr/>
          </p:nvSpPr>
          <p:spPr>
            <a:xfrm>
              <a:off x="4864543" y="4138129"/>
              <a:ext cx="228600" cy="2286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9D500C2A-8D3B-923B-2164-4C58F15E82CE}"/>
              </a:ext>
            </a:extLst>
          </p:cNvPr>
          <p:cNvSpPr txBox="1"/>
          <p:nvPr/>
        </p:nvSpPr>
        <p:spPr>
          <a:xfrm>
            <a:off x="276046" y="232912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作業済マーク</a:t>
            </a:r>
          </a:p>
        </p:txBody>
      </p: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B599502D-DAA9-1B18-6D62-391DB26B7E1A}"/>
              </a:ext>
            </a:extLst>
          </p:cNvPr>
          <p:cNvGrpSpPr/>
          <p:nvPr/>
        </p:nvGrpSpPr>
        <p:grpSpPr>
          <a:xfrm>
            <a:off x="1133255" y="3974593"/>
            <a:ext cx="1823154" cy="2266950"/>
            <a:chOff x="1133255" y="3974593"/>
            <a:chExt cx="1823154" cy="2266950"/>
          </a:xfrm>
        </p:grpSpPr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6F5C622C-CA9C-B9FF-9640-570252DBD239}"/>
                </a:ext>
              </a:extLst>
            </p:cNvPr>
            <p:cNvSpPr/>
            <p:nvPr/>
          </p:nvSpPr>
          <p:spPr>
            <a:xfrm>
              <a:off x="1133255" y="3974593"/>
              <a:ext cx="1823154" cy="2266950"/>
            </a:xfrm>
            <a:custGeom>
              <a:avLst/>
              <a:gdLst>
                <a:gd name="csX0" fmla="*/ 123161 w 1822450"/>
                <a:gd name="csY0" fmla="*/ 0 h 2266950"/>
                <a:gd name="csX1" fmla="*/ 1144530 w 1822450"/>
                <a:gd name="csY1" fmla="*/ 0 h 2266950"/>
                <a:gd name="csX2" fmla="*/ 1193043 w 1822450"/>
                <a:gd name="csY2" fmla="*/ 48513 h 2266950"/>
                <a:gd name="csX3" fmla="*/ 1261068 w 1822450"/>
                <a:gd name="csY3" fmla="*/ 48513 h 2266950"/>
                <a:gd name="csX4" fmla="*/ 1767689 w 1822450"/>
                <a:gd name="csY4" fmla="*/ 555135 h 2266950"/>
                <a:gd name="csX5" fmla="*/ 1767689 w 1822450"/>
                <a:gd name="csY5" fmla="*/ 623159 h 2266950"/>
                <a:gd name="csX6" fmla="*/ 1822450 w 1822450"/>
                <a:gd name="csY6" fmla="*/ 677920 h 2266950"/>
                <a:gd name="csX7" fmla="*/ 1822450 w 1822450"/>
                <a:gd name="csY7" fmla="*/ 2143789 h 2266950"/>
                <a:gd name="csX8" fmla="*/ 1699289 w 1822450"/>
                <a:gd name="csY8" fmla="*/ 2266950 h 2266950"/>
                <a:gd name="csX9" fmla="*/ 123161 w 1822450"/>
                <a:gd name="csY9" fmla="*/ 2266950 h 2266950"/>
                <a:gd name="csX10" fmla="*/ 0 w 1822450"/>
                <a:gd name="csY10" fmla="*/ 2143789 h 2266950"/>
                <a:gd name="csX11" fmla="*/ 0 w 1822450"/>
                <a:gd name="csY11" fmla="*/ 123161 h 2266950"/>
                <a:gd name="csX12" fmla="*/ 123161 w 1822450"/>
                <a:gd name="csY12" fmla="*/ 0 h 2266950"/>
                <a:gd name="csX0" fmla="*/ 123161 w 1822450"/>
                <a:gd name="csY0" fmla="*/ 0 h 2266950"/>
                <a:gd name="csX1" fmla="*/ 1144530 w 1822450"/>
                <a:gd name="csY1" fmla="*/ 0 h 2266950"/>
                <a:gd name="csX2" fmla="*/ 1261068 w 1822450"/>
                <a:gd name="csY2" fmla="*/ 48513 h 2266950"/>
                <a:gd name="csX3" fmla="*/ 1767689 w 1822450"/>
                <a:gd name="csY3" fmla="*/ 555135 h 2266950"/>
                <a:gd name="csX4" fmla="*/ 1767689 w 1822450"/>
                <a:gd name="csY4" fmla="*/ 623159 h 2266950"/>
                <a:gd name="csX5" fmla="*/ 1822450 w 1822450"/>
                <a:gd name="csY5" fmla="*/ 677920 h 2266950"/>
                <a:gd name="csX6" fmla="*/ 1822450 w 1822450"/>
                <a:gd name="csY6" fmla="*/ 2143789 h 2266950"/>
                <a:gd name="csX7" fmla="*/ 1699289 w 1822450"/>
                <a:gd name="csY7" fmla="*/ 2266950 h 2266950"/>
                <a:gd name="csX8" fmla="*/ 123161 w 1822450"/>
                <a:gd name="csY8" fmla="*/ 2266950 h 2266950"/>
                <a:gd name="csX9" fmla="*/ 0 w 1822450"/>
                <a:gd name="csY9" fmla="*/ 2143789 h 2266950"/>
                <a:gd name="csX10" fmla="*/ 0 w 1822450"/>
                <a:gd name="csY10" fmla="*/ 123161 h 2266950"/>
                <a:gd name="csX11" fmla="*/ 123161 w 1822450"/>
                <a:gd name="csY11" fmla="*/ 0 h 2266950"/>
                <a:gd name="csX0" fmla="*/ 123161 w 1822450"/>
                <a:gd name="csY0" fmla="*/ 0 h 2266950"/>
                <a:gd name="csX1" fmla="*/ 1144530 w 1822450"/>
                <a:gd name="csY1" fmla="*/ 0 h 2266950"/>
                <a:gd name="csX2" fmla="*/ 1261068 w 1822450"/>
                <a:gd name="csY2" fmla="*/ 48513 h 2266950"/>
                <a:gd name="csX3" fmla="*/ 1767689 w 1822450"/>
                <a:gd name="csY3" fmla="*/ 555135 h 2266950"/>
                <a:gd name="csX4" fmla="*/ 1822450 w 1822450"/>
                <a:gd name="csY4" fmla="*/ 677920 h 2266950"/>
                <a:gd name="csX5" fmla="*/ 1822450 w 1822450"/>
                <a:gd name="csY5" fmla="*/ 2143789 h 2266950"/>
                <a:gd name="csX6" fmla="*/ 1699289 w 1822450"/>
                <a:gd name="csY6" fmla="*/ 2266950 h 2266950"/>
                <a:gd name="csX7" fmla="*/ 123161 w 1822450"/>
                <a:gd name="csY7" fmla="*/ 2266950 h 2266950"/>
                <a:gd name="csX8" fmla="*/ 0 w 1822450"/>
                <a:gd name="csY8" fmla="*/ 2143789 h 2266950"/>
                <a:gd name="csX9" fmla="*/ 0 w 1822450"/>
                <a:gd name="csY9" fmla="*/ 123161 h 2266950"/>
                <a:gd name="csX10" fmla="*/ 123161 w 1822450"/>
                <a:gd name="csY10" fmla="*/ 0 h 2266950"/>
                <a:gd name="csX0" fmla="*/ 123161 w 1822450"/>
                <a:gd name="csY0" fmla="*/ 0 h 2266950"/>
                <a:gd name="csX1" fmla="*/ 1144530 w 1822450"/>
                <a:gd name="csY1" fmla="*/ 0 h 2266950"/>
                <a:gd name="csX2" fmla="*/ 1261068 w 1822450"/>
                <a:gd name="csY2" fmla="*/ 48513 h 2266950"/>
                <a:gd name="csX3" fmla="*/ 1767689 w 1822450"/>
                <a:gd name="csY3" fmla="*/ 555135 h 2266950"/>
                <a:gd name="csX4" fmla="*/ 1822450 w 1822450"/>
                <a:gd name="csY4" fmla="*/ 677920 h 2266950"/>
                <a:gd name="csX5" fmla="*/ 1822450 w 1822450"/>
                <a:gd name="csY5" fmla="*/ 2143789 h 2266950"/>
                <a:gd name="csX6" fmla="*/ 1699289 w 1822450"/>
                <a:gd name="csY6" fmla="*/ 2266950 h 2266950"/>
                <a:gd name="csX7" fmla="*/ 123161 w 1822450"/>
                <a:gd name="csY7" fmla="*/ 2266950 h 2266950"/>
                <a:gd name="csX8" fmla="*/ 0 w 1822450"/>
                <a:gd name="csY8" fmla="*/ 2143789 h 2266950"/>
                <a:gd name="csX9" fmla="*/ 0 w 1822450"/>
                <a:gd name="csY9" fmla="*/ 123161 h 2266950"/>
                <a:gd name="csX10" fmla="*/ 123161 w 1822450"/>
                <a:gd name="csY10" fmla="*/ 0 h 2266950"/>
                <a:gd name="csX0" fmla="*/ 123161 w 1822450"/>
                <a:gd name="csY0" fmla="*/ 0 h 2266950"/>
                <a:gd name="csX1" fmla="*/ 1144530 w 1822450"/>
                <a:gd name="csY1" fmla="*/ 0 h 2266950"/>
                <a:gd name="csX2" fmla="*/ 1261068 w 1822450"/>
                <a:gd name="csY2" fmla="*/ 48513 h 2266950"/>
                <a:gd name="csX3" fmla="*/ 1767689 w 1822450"/>
                <a:gd name="csY3" fmla="*/ 555135 h 2266950"/>
                <a:gd name="csX4" fmla="*/ 1822450 w 1822450"/>
                <a:gd name="csY4" fmla="*/ 677920 h 2266950"/>
                <a:gd name="csX5" fmla="*/ 1822450 w 1822450"/>
                <a:gd name="csY5" fmla="*/ 2143789 h 2266950"/>
                <a:gd name="csX6" fmla="*/ 1699289 w 1822450"/>
                <a:gd name="csY6" fmla="*/ 2266950 h 2266950"/>
                <a:gd name="csX7" fmla="*/ 123161 w 1822450"/>
                <a:gd name="csY7" fmla="*/ 2266950 h 2266950"/>
                <a:gd name="csX8" fmla="*/ 0 w 1822450"/>
                <a:gd name="csY8" fmla="*/ 2143789 h 2266950"/>
                <a:gd name="csX9" fmla="*/ 0 w 1822450"/>
                <a:gd name="csY9" fmla="*/ 123161 h 2266950"/>
                <a:gd name="csX10" fmla="*/ 123161 w 1822450"/>
                <a:gd name="csY10" fmla="*/ 0 h 2266950"/>
                <a:gd name="csX0" fmla="*/ 123161 w 1822450"/>
                <a:gd name="csY0" fmla="*/ 0 h 2266950"/>
                <a:gd name="csX1" fmla="*/ 1144530 w 1822450"/>
                <a:gd name="csY1" fmla="*/ 0 h 2266950"/>
                <a:gd name="csX2" fmla="*/ 1261068 w 1822450"/>
                <a:gd name="csY2" fmla="*/ 48513 h 2266950"/>
                <a:gd name="csX3" fmla="*/ 1767689 w 1822450"/>
                <a:gd name="csY3" fmla="*/ 555135 h 2266950"/>
                <a:gd name="csX4" fmla="*/ 1822450 w 1822450"/>
                <a:gd name="csY4" fmla="*/ 677920 h 2266950"/>
                <a:gd name="csX5" fmla="*/ 1822450 w 1822450"/>
                <a:gd name="csY5" fmla="*/ 2143789 h 2266950"/>
                <a:gd name="csX6" fmla="*/ 1699289 w 1822450"/>
                <a:gd name="csY6" fmla="*/ 2266950 h 2266950"/>
                <a:gd name="csX7" fmla="*/ 123161 w 1822450"/>
                <a:gd name="csY7" fmla="*/ 2266950 h 2266950"/>
                <a:gd name="csX8" fmla="*/ 0 w 1822450"/>
                <a:gd name="csY8" fmla="*/ 2143789 h 2266950"/>
                <a:gd name="csX9" fmla="*/ 0 w 1822450"/>
                <a:gd name="csY9" fmla="*/ 123161 h 2266950"/>
                <a:gd name="csX10" fmla="*/ 123161 w 1822450"/>
                <a:gd name="csY10" fmla="*/ 0 h 2266950"/>
                <a:gd name="csX0" fmla="*/ 123161 w 1823154"/>
                <a:gd name="csY0" fmla="*/ 0 h 2266950"/>
                <a:gd name="csX1" fmla="*/ 1144530 w 1823154"/>
                <a:gd name="csY1" fmla="*/ 0 h 2266950"/>
                <a:gd name="csX2" fmla="*/ 1261068 w 1823154"/>
                <a:gd name="csY2" fmla="*/ 48513 h 2266950"/>
                <a:gd name="csX3" fmla="*/ 1767689 w 1823154"/>
                <a:gd name="csY3" fmla="*/ 555135 h 2266950"/>
                <a:gd name="csX4" fmla="*/ 1822450 w 1823154"/>
                <a:gd name="csY4" fmla="*/ 677920 h 2266950"/>
                <a:gd name="csX5" fmla="*/ 1822450 w 1823154"/>
                <a:gd name="csY5" fmla="*/ 2143789 h 2266950"/>
                <a:gd name="csX6" fmla="*/ 1699289 w 1823154"/>
                <a:gd name="csY6" fmla="*/ 2266950 h 2266950"/>
                <a:gd name="csX7" fmla="*/ 123161 w 1823154"/>
                <a:gd name="csY7" fmla="*/ 2266950 h 2266950"/>
                <a:gd name="csX8" fmla="*/ 0 w 1823154"/>
                <a:gd name="csY8" fmla="*/ 2143789 h 2266950"/>
                <a:gd name="csX9" fmla="*/ 0 w 1823154"/>
                <a:gd name="csY9" fmla="*/ 123161 h 2266950"/>
                <a:gd name="csX10" fmla="*/ 123161 w 1823154"/>
                <a:gd name="csY10" fmla="*/ 0 h 22669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823154" h="2266950">
                  <a:moveTo>
                    <a:pt x="123161" y="0"/>
                  </a:moveTo>
                  <a:lnTo>
                    <a:pt x="1144530" y="0"/>
                  </a:lnTo>
                  <a:cubicBezTo>
                    <a:pt x="1185757" y="4265"/>
                    <a:pt x="1219841" y="13292"/>
                    <a:pt x="1261068" y="48513"/>
                  </a:cubicBezTo>
                  <a:cubicBezTo>
                    <a:pt x="1302295" y="83734"/>
                    <a:pt x="1598815" y="386261"/>
                    <a:pt x="1767689" y="555135"/>
                  </a:cubicBezTo>
                  <a:cubicBezTo>
                    <a:pt x="1826424" y="617495"/>
                    <a:pt x="1820865" y="639373"/>
                    <a:pt x="1822450" y="677920"/>
                  </a:cubicBezTo>
                  <a:cubicBezTo>
                    <a:pt x="1824035" y="716467"/>
                    <a:pt x="1822450" y="1655166"/>
                    <a:pt x="1822450" y="2143789"/>
                  </a:cubicBezTo>
                  <a:cubicBezTo>
                    <a:pt x="1822450" y="2211809"/>
                    <a:pt x="1767309" y="2266950"/>
                    <a:pt x="1699289" y="2266950"/>
                  </a:cubicBezTo>
                  <a:lnTo>
                    <a:pt x="123161" y="2266950"/>
                  </a:lnTo>
                  <a:cubicBezTo>
                    <a:pt x="55141" y="2266950"/>
                    <a:pt x="0" y="2211809"/>
                    <a:pt x="0" y="2143789"/>
                  </a:cubicBezTo>
                  <a:lnTo>
                    <a:pt x="0" y="123161"/>
                  </a:lnTo>
                  <a:cubicBezTo>
                    <a:pt x="0" y="55141"/>
                    <a:pt x="55141" y="0"/>
                    <a:pt x="123161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695FD446-F4F8-4091-48AE-38A755D23DFA}"/>
                </a:ext>
              </a:extLst>
            </p:cNvPr>
            <p:cNvSpPr/>
            <p:nvPr/>
          </p:nvSpPr>
          <p:spPr>
            <a:xfrm>
              <a:off x="1469585" y="4556029"/>
              <a:ext cx="1149790" cy="811554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四角形: 角を丸くする 52">
              <a:extLst>
                <a:ext uri="{FF2B5EF4-FFF2-40B4-BE49-F238E27FC236}">
                  <a16:creationId xmlns:a16="http://schemas.microsoft.com/office/drawing/2014/main" id="{58D5C5FD-07A1-57D4-4645-F2D033957F86}"/>
                </a:ext>
              </a:extLst>
            </p:cNvPr>
            <p:cNvSpPr/>
            <p:nvPr/>
          </p:nvSpPr>
          <p:spPr>
            <a:xfrm>
              <a:off x="1346385" y="5610228"/>
              <a:ext cx="1396190" cy="10804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四角形: 角を丸くする 53">
              <a:extLst>
                <a:ext uri="{FF2B5EF4-FFF2-40B4-BE49-F238E27FC236}">
                  <a16:creationId xmlns:a16="http://schemas.microsoft.com/office/drawing/2014/main" id="{98D38EF5-3AD8-DACF-37EF-14C45FE8013E}"/>
                </a:ext>
              </a:extLst>
            </p:cNvPr>
            <p:cNvSpPr/>
            <p:nvPr/>
          </p:nvSpPr>
          <p:spPr>
            <a:xfrm>
              <a:off x="1346385" y="5795966"/>
              <a:ext cx="1396190" cy="10804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四角形: 角を丸くする 54">
              <a:extLst>
                <a:ext uri="{FF2B5EF4-FFF2-40B4-BE49-F238E27FC236}">
                  <a16:creationId xmlns:a16="http://schemas.microsoft.com/office/drawing/2014/main" id="{A91265E8-6C04-C777-77F2-FEC6DBCC5D0F}"/>
                </a:ext>
              </a:extLst>
            </p:cNvPr>
            <p:cNvSpPr/>
            <p:nvPr/>
          </p:nvSpPr>
          <p:spPr>
            <a:xfrm>
              <a:off x="1346385" y="5981704"/>
              <a:ext cx="1396190" cy="10804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18324B98-A2C1-D6C5-ABFF-221B750D63C4}"/>
              </a:ext>
            </a:extLst>
          </p:cNvPr>
          <p:cNvGrpSpPr/>
          <p:nvPr/>
        </p:nvGrpSpPr>
        <p:grpSpPr>
          <a:xfrm>
            <a:off x="7331571" y="4096974"/>
            <a:ext cx="1370148" cy="2144569"/>
            <a:chOff x="-1385618" y="3532966"/>
            <a:chExt cx="1157018" cy="1810976"/>
          </a:xfrm>
        </p:grpSpPr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113DA96D-FB0E-57BF-6B00-628320131B05}"/>
                </a:ext>
              </a:extLst>
            </p:cNvPr>
            <p:cNvSpPr/>
            <p:nvPr/>
          </p:nvSpPr>
          <p:spPr>
            <a:xfrm flipH="1">
              <a:off x="-1385618" y="3532966"/>
              <a:ext cx="1157018" cy="1810976"/>
            </a:xfrm>
            <a:custGeom>
              <a:avLst/>
              <a:gdLst>
                <a:gd name="csX0" fmla="*/ 575576 w 871268"/>
                <a:gd name="csY0" fmla="*/ 770711 h 1363719"/>
                <a:gd name="csX1" fmla="*/ 438359 w 871268"/>
                <a:gd name="csY1" fmla="*/ 825557 h 1363719"/>
                <a:gd name="csX2" fmla="*/ 432909 w 871268"/>
                <a:gd name="csY2" fmla="*/ 825557 h 1363719"/>
                <a:gd name="csX3" fmla="*/ 295692 w 871268"/>
                <a:gd name="csY3" fmla="*/ 770711 h 1363719"/>
                <a:gd name="csX4" fmla="*/ 232507 w 871268"/>
                <a:gd name="csY4" fmla="*/ 825557 h 1363719"/>
                <a:gd name="csX5" fmla="*/ 214750 w 871268"/>
                <a:gd name="csY5" fmla="*/ 825557 h 1363719"/>
                <a:gd name="csX6" fmla="*/ 34520 w 871268"/>
                <a:gd name="csY6" fmla="*/ 1005787 h 1363719"/>
                <a:gd name="csX7" fmla="*/ 34520 w 871268"/>
                <a:gd name="csY7" fmla="*/ 1363719 h 1363719"/>
                <a:gd name="csX8" fmla="*/ 836748 w 871268"/>
                <a:gd name="csY8" fmla="*/ 1363719 h 1363719"/>
                <a:gd name="csX9" fmla="*/ 836748 w 871268"/>
                <a:gd name="csY9" fmla="*/ 1005787 h 1363719"/>
                <a:gd name="csX10" fmla="*/ 656518 w 871268"/>
                <a:gd name="csY10" fmla="*/ 825557 h 1363719"/>
                <a:gd name="csX11" fmla="*/ 638761 w 871268"/>
                <a:gd name="csY11" fmla="*/ 825557 h 1363719"/>
                <a:gd name="csX12" fmla="*/ 435634 w 871268"/>
                <a:gd name="csY12" fmla="*/ 0 h 1363719"/>
                <a:gd name="csX13" fmla="*/ 66415 w 871268"/>
                <a:gd name="csY13" fmla="*/ 244734 h 1363719"/>
                <a:gd name="csX14" fmla="*/ 49853 w 871268"/>
                <a:gd name="csY14" fmla="*/ 326770 h 1363719"/>
                <a:gd name="csX15" fmla="*/ 23839 w 871268"/>
                <a:gd name="csY15" fmla="*/ 342675 h 1363719"/>
                <a:gd name="csX16" fmla="*/ 0 w 871268"/>
                <a:gd name="csY16" fmla="*/ 386476 h 1363719"/>
                <a:gd name="csX17" fmla="*/ 74002 w 871268"/>
                <a:gd name="csY17" fmla="*/ 384351 h 1363719"/>
                <a:gd name="csX18" fmla="*/ 69188 w 871268"/>
                <a:gd name="csY18" fmla="*/ 432104 h 1363719"/>
                <a:gd name="csX19" fmla="*/ 435634 w 871268"/>
                <a:gd name="csY19" fmla="*/ 798549 h 1363719"/>
                <a:gd name="csX20" fmla="*/ 802080 w 871268"/>
                <a:gd name="csY20" fmla="*/ 432104 h 1363719"/>
                <a:gd name="csX21" fmla="*/ 797266 w 871268"/>
                <a:gd name="csY21" fmla="*/ 384351 h 1363719"/>
                <a:gd name="csX22" fmla="*/ 871268 w 871268"/>
                <a:gd name="csY22" fmla="*/ 386476 h 1363719"/>
                <a:gd name="csX23" fmla="*/ 847429 w 871268"/>
                <a:gd name="csY23" fmla="*/ 342675 h 1363719"/>
                <a:gd name="csX24" fmla="*/ 821415 w 871268"/>
                <a:gd name="csY24" fmla="*/ 326770 h 1363719"/>
                <a:gd name="csX25" fmla="*/ 804853 w 871268"/>
                <a:gd name="csY25" fmla="*/ 244734 h 1363719"/>
                <a:gd name="csX26" fmla="*/ 435634 w 871268"/>
                <a:gd name="csY26" fmla="*/ 0 h 136371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</a:cxnLst>
              <a:rect l="l" t="t" r="r" b="b"/>
              <a:pathLst>
                <a:path w="871268" h="1363719">
                  <a:moveTo>
                    <a:pt x="575576" y="770711"/>
                  </a:moveTo>
                  <a:lnTo>
                    <a:pt x="438359" y="825557"/>
                  </a:lnTo>
                  <a:lnTo>
                    <a:pt x="432909" y="825557"/>
                  </a:lnTo>
                  <a:lnTo>
                    <a:pt x="295692" y="770711"/>
                  </a:lnTo>
                  <a:lnTo>
                    <a:pt x="232507" y="825557"/>
                  </a:lnTo>
                  <a:lnTo>
                    <a:pt x="214750" y="825557"/>
                  </a:lnTo>
                  <a:cubicBezTo>
                    <a:pt x="115212" y="825557"/>
                    <a:pt x="34520" y="906249"/>
                    <a:pt x="34520" y="1005787"/>
                  </a:cubicBezTo>
                  <a:lnTo>
                    <a:pt x="34520" y="1363719"/>
                  </a:lnTo>
                  <a:lnTo>
                    <a:pt x="836748" y="1363719"/>
                  </a:lnTo>
                  <a:lnTo>
                    <a:pt x="836748" y="1005787"/>
                  </a:lnTo>
                  <a:cubicBezTo>
                    <a:pt x="836748" y="906249"/>
                    <a:pt x="756056" y="825557"/>
                    <a:pt x="656518" y="825557"/>
                  </a:cubicBezTo>
                  <a:lnTo>
                    <a:pt x="638761" y="825557"/>
                  </a:lnTo>
                  <a:close/>
                  <a:moveTo>
                    <a:pt x="435634" y="0"/>
                  </a:moveTo>
                  <a:cubicBezTo>
                    <a:pt x="269655" y="0"/>
                    <a:pt x="127246" y="100914"/>
                    <a:pt x="66415" y="244734"/>
                  </a:cubicBezTo>
                  <a:lnTo>
                    <a:pt x="49853" y="326770"/>
                  </a:lnTo>
                  <a:lnTo>
                    <a:pt x="23839" y="342675"/>
                  </a:lnTo>
                  <a:lnTo>
                    <a:pt x="0" y="386476"/>
                  </a:lnTo>
                  <a:lnTo>
                    <a:pt x="74002" y="384351"/>
                  </a:lnTo>
                  <a:lnTo>
                    <a:pt x="69188" y="432104"/>
                  </a:lnTo>
                  <a:cubicBezTo>
                    <a:pt x="69188" y="634486"/>
                    <a:pt x="233251" y="798549"/>
                    <a:pt x="435634" y="798549"/>
                  </a:cubicBezTo>
                  <a:cubicBezTo>
                    <a:pt x="638017" y="798549"/>
                    <a:pt x="802080" y="634486"/>
                    <a:pt x="802080" y="432104"/>
                  </a:cubicBezTo>
                  <a:lnTo>
                    <a:pt x="797266" y="384351"/>
                  </a:lnTo>
                  <a:lnTo>
                    <a:pt x="871268" y="386476"/>
                  </a:lnTo>
                  <a:lnTo>
                    <a:pt x="847429" y="342675"/>
                  </a:lnTo>
                  <a:lnTo>
                    <a:pt x="821415" y="326770"/>
                  </a:lnTo>
                  <a:lnTo>
                    <a:pt x="804853" y="244734"/>
                  </a:lnTo>
                  <a:cubicBezTo>
                    <a:pt x="744022" y="100914"/>
                    <a:pt x="601613" y="0"/>
                    <a:pt x="435634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FC36D32D-8D8B-99E0-EFAB-1DD86A9AA94F}"/>
                </a:ext>
              </a:extLst>
            </p:cNvPr>
            <p:cNvSpPr/>
            <p:nvPr/>
          </p:nvSpPr>
          <p:spPr>
            <a:xfrm>
              <a:off x="-1115665" y="4776707"/>
              <a:ext cx="617112" cy="435576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641945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9C3E04-433A-014F-5514-71C8C651D4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C3B7260B-8B19-7EDF-B6A1-DD4156FB1A2D}"/>
              </a:ext>
            </a:extLst>
          </p:cNvPr>
          <p:cNvGrpSpPr/>
          <p:nvPr/>
        </p:nvGrpSpPr>
        <p:grpSpPr>
          <a:xfrm>
            <a:off x="7034182" y="1102541"/>
            <a:ext cx="1822450" cy="2266950"/>
            <a:chOff x="2694411" y="826770"/>
            <a:chExt cx="1822450" cy="2266950"/>
          </a:xfrm>
        </p:grpSpPr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E3ED3856-C523-89C6-8067-C0AE887D32CF}"/>
                </a:ext>
              </a:extLst>
            </p:cNvPr>
            <p:cNvSpPr/>
            <p:nvPr/>
          </p:nvSpPr>
          <p:spPr>
            <a:xfrm>
              <a:off x="2694411" y="826770"/>
              <a:ext cx="1822450" cy="2266950"/>
            </a:xfrm>
            <a:custGeom>
              <a:avLst/>
              <a:gdLst>
                <a:gd name="csX0" fmla="*/ 911225 w 1822450"/>
                <a:gd name="csY0" fmla="*/ 833045 h 2266950"/>
                <a:gd name="csX1" fmla="*/ 1277671 w 1822450"/>
                <a:gd name="csY1" fmla="*/ 1199490 h 2266950"/>
                <a:gd name="csX2" fmla="*/ 911225 w 1822450"/>
                <a:gd name="csY2" fmla="*/ 1565935 h 2266950"/>
                <a:gd name="csX3" fmla="*/ 544779 w 1822450"/>
                <a:gd name="csY3" fmla="*/ 1199490 h 2266950"/>
                <a:gd name="csX4" fmla="*/ 911225 w 1822450"/>
                <a:gd name="csY4" fmla="*/ 833045 h 2266950"/>
                <a:gd name="csX5" fmla="*/ 218751 w 1822450"/>
                <a:gd name="csY5" fmla="*/ 690564 h 2266950"/>
                <a:gd name="csX6" fmla="*/ 122518 w 1822450"/>
                <a:gd name="csY6" fmla="*/ 786797 h 2266950"/>
                <a:gd name="csX7" fmla="*/ 122518 w 1822450"/>
                <a:gd name="csY7" fmla="*/ 2018317 h 2266950"/>
                <a:gd name="csX8" fmla="*/ 218751 w 1822450"/>
                <a:gd name="csY8" fmla="*/ 2114550 h 2266950"/>
                <a:gd name="csX9" fmla="*/ 510111 w 1822450"/>
                <a:gd name="csY9" fmla="*/ 2114550 h 2266950"/>
                <a:gd name="csX10" fmla="*/ 510111 w 1822450"/>
                <a:gd name="csY10" fmla="*/ 1827146 h 2266950"/>
                <a:gd name="csX11" fmla="*/ 744314 w 1822450"/>
                <a:gd name="csY11" fmla="*/ 1592943 h 2266950"/>
                <a:gd name="csX12" fmla="*/ 1078136 w 1822450"/>
                <a:gd name="csY12" fmla="*/ 1592943 h 2266950"/>
                <a:gd name="csX13" fmla="*/ 1312339 w 1822450"/>
                <a:gd name="csY13" fmla="*/ 1827146 h 2266950"/>
                <a:gd name="csX14" fmla="*/ 1312339 w 1822450"/>
                <a:gd name="csY14" fmla="*/ 2114550 h 2266950"/>
                <a:gd name="csX15" fmla="*/ 1603699 w 1822450"/>
                <a:gd name="csY15" fmla="*/ 2114550 h 2266950"/>
                <a:gd name="csX16" fmla="*/ 1699932 w 1822450"/>
                <a:gd name="csY16" fmla="*/ 2018317 h 2266950"/>
                <a:gd name="csX17" fmla="*/ 1699932 w 1822450"/>
                <a:gd name="csY17" fmla="*/ 786797 h 2266950"/>
                <a:gd name="csX18" fmla="*/ 1603699 w 1822450"/>
                <a:gd name="csY18" fmla="*/ 690564 h 2266950"/>
                <a:gd name="csX19" fmla="*/ 123161 w 1822450"/>
                <a:gd name="csY19" fmla="*/ 0 h 2266950"/>
                <a:gd name="csX20" fmla="*/ 1699289 w 1822450"/>
                <a:gd name="csY20" fmla="*/ 0 h 2266950"/>
                <a:gd name="csX21" fmla="*/ 1822450 w 1822450"/>
                <a:gd name="csY21" fmla="*/ 123161 h 2266950"/>
                <a:gd name="csX22" fmla="*/ 1822450 w 1822450"/>
                <a:gd name="csY22" fmla="*/ 2143789 h 2266950"/>
                <a:gd name="csX23" fmla="*/ 1699289 w 1822450"/>
                <a:gd name="csY23" fmla="*/ 2266950 h 2266950"/>
                <a:gd name="csX24" fmla="*/ 123161 w 1822450"/>
                <a:gd name="csY24" fmla="*/ 2266950 h 2266950"/>
                <a:gd name="csX25" fmla="*/ 0 w 1822450"/>
                <a:gd name="csY25" fmla="*/ 2143789 h 2266950"/>
                <a:gd name="csX26" fmla="*/ 0 w 1822450"/>
                <a:gd name="csY26" fmla="*/ 123161 h 2266950"/>
                <a:gd name="csX27" fmla="*/ 123161 w 1822450"/>
                <a:gd name="csY27" fmla="*/ 0 h 22669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</a:cxnLst>
              <a:rect l="l" t="t" r="r" b="b"/>
              <a:pathLst>
                <a:path w="1822450" h="2266950">
                  <a:moveTo>
                    <a:pt x="911225" y="833045"/>
                  </a:moveTo>
                  <a:cubicBezTo>
                    <a:pt x="1113608" y="833045"/>
                    <a:pt x="1277671" y="997108"/>
                    <a:pt x="1277671" y="1199490"/>
                  </a:cubicBezTo>
                  <a:cubicBezTo>
                    <a:pt x="1277671" y="1401872"/>
                    <a:pt x="1113608" y="1565935"/>
                    <a:pt x="911225" y="1565935"/>
                  </a:cubicBezTo>
                  <a:cubicBezTo>
                    <a:pt x="708842" y="1565935"/>
                    <a:pt x="544779" y="1401872"/>
                    <a:pt x="544779" y="1199490"/>
                  </a:cubicBezTo>
                  <a:cubicBezTo>
                    <a:pt x="544779" y="997108"/>
                    <a:pt x="708842" y="833045"/>
                    <a:pt x="911225" y="833045"/>
                  </a:cubicBezTo>
                  <a:close/>
                  <a:moveTo>
                    <a:pt x="218751" y="690564"/>
                  </a:moveTo>
                  <a:cubicBezTo>
                    <a:pt x="165603" y="690564"/>
                    <a:pt x="122518" y="733649"/>
                    <a:pt x="122518" y="786797"/>
                  </a:cubicBezTo>
                  <a:lnTo>
                    <a:pt x="122518" y="2018317"/>
                  </a:lnTo>
                  <a:cubicBezTo>
                    <a:pt x="122518" y="2071465"/>
                    <a:pt x="165603" y="2114550"/>
                    <a:pt x="218751" y="2114550"/>
                  </a:cubicBezTo>
                  <a:lnTo>
                    <a:pt x="510111" y="2114550"/>
                  </a:lnTo>
                  <a:lnTo>
                    <a:pt x="510111" y="1827146"/>
                  </a:lnTo>
                  <a:cubicBezTo>
                    <a:pt x="510111" y="1697799"/>
                    <a:pt x="614967" y="1592943"/>
                    <a:pt x="744314" y="1592943"/>
                  </a:cubicBezTo>
                  <a:lnTo>
                    <a:pt x="1078136" y="1592943"/>
                  </a:lnTo>
                  <a:cubicBezTo>
                    <a:pt x="1207483" y="1592943"/>
                    <a:pt x="1312339" y="1697799"/>
                    <a:pt x="1312339" y="1827146"/>
                  </a:cubicBezTo>
                  <a:lnTo>
                    <a:pt x="1312339" y="2114550"/>
                  </a:lnTo>
                  <a:lnTo>
                    <a:pt x="1603699" y="2114550"/>
                  </a:lnTo>
                  <a:cubicBezTo>
                    <a:pt x="1656847" y="2114550"/>
                    <a:pt x="1699932" y="2071465"/>
                    <a:pt x="1699932" y="2018317"/>
                  </a:cubicBezTo>
                  <a:lnTo>
                    <a:pt x="1699932" y="786797"/>
                  </a:lnTo>
                  <a:cubicBezTo>
                    <a:pt x="1699932" y="733649"/>
                    <a:pt x="1656847" y="690564"/>
                    <a:pt x="1603699" y="690564"/>
                  </a:cubicBezTo>
                  <a:close/>
                  <a:moveTo>
                    <a:pt x="123161" y="0"/>
                  </a:moveTo>
                  <a:lnTo>
                    <a:pt x="1699289" y="0"/>
                  </a:lnTo>
                  <a:cubicBezTo>
                    <a:pt x="1767309" y="0"/>
                    <a:pt x="1822450" y="55141"/>
                    <a:pt x="1822450" y="123161"/>
                  </a:cubicBezTo>
                  <a:lnTo>
                    <a:pt x="1822450" y="2143789"/>
                  </a:lnTo>
                  <a:cubicBezTo>
                    <a:pt x="1822450" y="2211809"/>
                    <a:pt x="1767309" y="2266950"/>
                    <a:pt x="1699289" y="2266950"/>
                  </a:cubicBezTo>
                  <a:lnTo>
                    <a:pt x="123161" y="2266950"/>
                  </a:lnTo>
                  <a:cubicBezTo>
                    <a:pt x="55141" y="2266950"/>
                    <a:pt x="0" y="2211809"/>
                    <a:pt x="0" y="2143789"/>
                  </a:cubicBezTo>
                  <a:lnTo>
                    <a:pt x="0" y="123161"/>
                  </a:lnTo>
                  <a:cubicBezTo>
                    <a:pt x="0" y="55141"/>
                    <a:pt x="55141" y="0"/>
                    <a:pt x="123161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A95F88E4-255D-49F5-0417-9A1B9BA649AD}"/>
                </a:ext>
              </a:extLst>
            </p:cNvPr>
            <p:cNvSpPr/>
            <p:nvPr/>
          </p:nvSpPr>
          <p:spPr>
            <a:xfrm>
              <a:off x="3297220" y="974684"/>
              <a:ext cx="616833" cy="435379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6B82BC30-6EA3-9CE4-083D-E3974312B6D1}"/>
              </a:ext>
            </a:extLst>
          </p:cNvPr>
          <p:cNvGrpSpPr/>
          <p:nvPr/>
        </p:nvGrpSpPr>
        <p:grpSpPr>
          <a:xfrm>
            <a:off x="1229541" y="1004976"/>
            <a:ext cx="1662888" cy="2315812"/>
            <a:chOff x="-1760402" y="816290"/>
            <a:chExt cx="1662888" cy="2315812"/>
          </a:xfrm>
        </p:grpSpPr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1BA529CA-EA40-CA8A-565B-ABF2F879BE06}"/>
                </a:ext>
              </a:extLst>
            </p:cNvPr>
            <p:cNvSpPr/>
            <p:nvPr/>
          </p:nvSpPr>
          <p:spPr>
            <a:xfrm>
              <a:off x="-1760402" y="816290"/>
              <a:ext cx="1662888" cy="2315812"/>
            </a:xfrm>
            <a:custGeom>
              <a:avLst/>
              <a:gdLst>
                <a:gd name="csX0" fmla="*/ 251632 w 1662888"/>
                <a:gd name="csY0" fmla="*/ 0 h 2315812"/>
                <a:gd name="csX1" fmla="*/ 344205 w 1662888"/>
                <a:gd name="csY1" fmla="*/ 38345 h 2315812"/>
                <a:gd name="csX2" fmla="*/ 445052 w 1662888"/>
                <a:gd name="csY2" fmla="*/ 139192 h 2315812"/>
                <a:gd name="csX3" fmla="*/ 545898 w 1662888"/>
                <a:gd name="csY3" fmla="*/ 38346 h 2315812"/>
                <a:gd name="csX4" fmla="*/ 731044 w 1662888"/>
                <a:gd name="csY4" fmla="*/ 38346 h 2315812"/>
                <a:gd name="csX5" fmla="*/ 831890 w 1662888"/>
                <a:gd name="csY5" fmla="*/ 139192 h 2315812"/>
                <a:gd name="csX6" fmla="*/ 932737 w 1662888"/>
                <a:gd name="csY6" fmla="*/ 38346 h 2315812"/>
                <a:gd name="csX7" fmla="*/ 1117883 w 1662888"/>
                <a:gd name="csY7" fmla="*/ 38346 h 2315812"/>
                <a:gd name="csX8" fmla="*/ 1218730 w 1662888"/>
                <a:gd name="csY8" fmla="*/ 139192 h 2315812"/>
                <a:gd name="csX9" fmla="*/ 1319575 w 1662888"/>
                <a:gd name="csY9" fmla="*/ 38347 h 2315812"/>
                <a:gd name="csX10" fmla="*/ 1412148 w 1662888"/>
                <a:gd name="csY10" fmla="*/ 2 h 2315812"/>
                <a:gd name="csX11" fmla="*/ 1504721 w 1662888"/>
                <a:gd name="csY11" fmla="*/ 38347 h 2315812"/>
                <a:gd name="csX12" fmla="*/ 1624543 w 1662888"/>
                <a:gd name="csY12" fmla="*/ 158169 h 2315812"/>
                <a:gd name="csX13" fmla="*/ 1662888 w 1662888"/>
                <a:gd name="csY13" fmla="*/ 250742 h 2315812"/>
                <a:gd name="csX14" fmla="*/ 1661848 w 1662888"/>
                <a:gd name="csY14" fmla="*/ 256089 h 2315812"/>
                <a:gd name="csX15" fmla="*/ 1662555 w 1662888"/>
                <a:gd name="csY15" fmla="*/ 256089 h 2315812"/>
                <a:gd name="csX16" fmla="*/ 1662555 w 1662888"/>
                <a:gd name="csY16" fmla="*/ 2063361 h 2315812"/>
                <a:gd name="csX17" fmla="*/ 1662888 w 1662888"/>
                <a:gd name="csY17" fmla="*/ 2065073 h 2315812"/>
                <a:gd name="csX18" fmla="*/ 1624543 w 1662888"/>
                <a:gd name="csY18" fmla="*/ 2157646 h 2315812"/>
                <a:gd name="csX19" fmla="*/ 1504721 w 1662888"/>
                <a:gd name="csY19" fmla="*/ 2277468 h 2315812"/>
                <a:gd name="csX20" fmla="*/ 1319575 w 1662888"/>
                <a:gd name="csY20" fmla="*/ 2277468 h 2315812"/>
                <a:gd name="csX21" fmla="*/ 1218729 w 1662888"/>
                <a:gd name="csY21" fmla="*/ 2176621 h 2315812"/>
                <a:gd name="csX22" fmla="*/ 1117883 w 1662888"/>
                <a:gd name="csY22" fmla="*/ 2277467 h 2315812"/>
                <a:gd name="csX23" fmla="*/ 932737 w 1662888"/>
                <a:gd name="csY23" fmla="*/ 2277467 h 2315812"/>
                <a:gd name="csX24" fmla="*/ 831891 w 1662888"/>
                <a:gd name="csY24" fmla="*/ 2176621 h 2315812"/>
                <a:gd name="csX25" fmla="*/ 731044 w 1662888"/>
                <a:gd name="csY25" fmla="*/ 2277467 h 2315812"/>
                <a:gd name="csX26" fmla="*/ 545898 w 1662888"/>
                <a:gd name="csY26" fmla="*/ 2277467 h 2315812"/>
                <a:gd name="csX27" fmla="*/ 445051 w 1662888"/>
                <a:gd name="csY27" fmla="*/ 2176620 h 2315812"/>
                <a:gd name="csX28" fmla="*/ 344205 w 1662888"/>
                <a:gd name="csY28" fmla="*/ 2277466 h 2315812"/>
                <a:gd name="csX29" fmla="*/ 159059 w 1662888"/>
                <a:gd name="csY29" fmla="*/ 2277466 h 2315812"/>
                <a:gd name="csX30" fmla="*/ 39237 w 1662888"/>
                <a:gd name="csY30" fmla="*/ 2157644 h 2315812"/>
                <a:gd name="csX31" fmla="*/ 10478 w 1662888"/>
                <a:gd name="csY31" fmla="*/ 2114336 h 2315812"/>
                <a:gd name="csX32" fmla="*/ 1041 w 1662888"/>
                <a:gd name="csY32" fmla="*/ 2065840 h 2315812"/>
                <a:gd name="csX33" fmla="*/ 0 w 1662888"/>
                <a:gd name="csY33" fmla="*/ 2065840 h 2315812"/>
                <a:gd name="csX34" fmla="*/ 0 w 1662888"/>
                <a:gd name="csY34" fmla="*/ 256089 h 2315812"/>
                <a:gd name="csX35" fmla="*/ 1933 w 1662888"/>
                <a:gd name="csY35" fmla="*/ 256089 h 2315812"/>
                <a:gd name="csX36" fmla="*/ 892 w 1662888"/>
                <a:gd name="csY36" fmla="*/ 250740 h 2315812"/>
                <a:gd name="csX37" fmla="*/ 39237 w 1662888"/>
                <a:gd name="csY37" fmla="*/ 158167 h 2315812"/>
                <a:gd name="csX38" fmla="*/ 159059 w 1662888"/>
                <a:gd name="csY38" fmla="*/ 38345 h 2315812"/>
                <a:gd name="csX39" fmla="*/ 251632 w 1662888"/>
                <a:gd name="csY39" fmla="*/ 0 h 231581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</a:cxnLst>
              <a:rect l="l" t="t" r="r" b="b"/>
              <a:pathLst>
                <a:path w="1662888" h="2315812">
                  <a:moveTo>
                    <a:pt x="251632" y="0"/>
                  </a:moveTo>
                  <a:cubicBezTo>
                    <a:pt x="285137" y="0"/>
                    <a:pt x="318642" y="12782"/>
                    <a:pt x="344205" y="38345"/>
                  </a:cubicBezTo>
                  <a:lnTo>
                    <a:pt x="445052" y="139192"/>
                  </a:lnTo>
                  <a:lnTo>
                    <a:pt x="545898" y="38346"/>
                  </a:lnTo>
                  <a:cubicBezTo>
                    <a:pt x="597025" y="-12780"/>
                    <a:pt x="679918" y="-12780"/>
                    <a:pt x="731044" y="38346"/>
                  </a:cubicBezTo>
                  <a:lnTo>
                    <a:pt x="831890" y="139192"/>
                  </a:lnTo>
                  <a:lnTo>
                    <a:pt x="932737" y="38346"/>
                  </a:lnTo>
                  <a:cubicBezTo>
                    <a:pt x="983863" y="-12781"/>
                    <a:pt x="1066756" y="-12781"/>
                    <a:pt x="1117883" y="38346"/>
                  </a:cubicBezTo>
                  <a:lnTo>
                    <a:pt x="1218730" y="139192"/>
                  </a:lnTo>
                  <a:lnTo>
                    <a:pt x="1319575" y="38347"/>
                  </a:lnTo>
                  <a:cubicBezTo>
                    <a:pt x="1345138" y="12783"/>
                    <a:pt x="1378643" y="2"/>
                    <a:pt x="1412148" y="2"/>
                  </a:cubicBezTo>
                  <a:cubicBezTo>
                    <a:pt x="1445653" y="2"/>
                    <a:pt x="1479158" y="12783"/>
                    <a:pt x="1504721" y="38347"/>
                  </a:cubicBezTo>
                  <a:lnTo>
                    <a:pt x="1624543" y="158169"/>
                  </a:lnTo>
                  <a:cubicBezTo>
                    <a:pt x="1650107" y="183732"/>
                    <a:pt x="1662888" y="217237"/>
                    <a:pt x="1662888" y="250742"/>
                  </a:cubicBezTo>
                  <a:lnTo>
                    <a:pt x="1661848" y="256089"/>
                  </a:lnTo>
                  <a:lnTo>
                    <a:pt x="1662555" y="256089"/>
                  </a:lnTo>
                  <a:lnTo>
                    <a:pt x="1662555" y="2063361"/>
                  </a:lnTo>
                  <a:lnTo>
                    <a:pt x="1662888" y="2065073"/>
                  </a:lnTo>
                  <a:cubicBezTo>
                    <a:pt x="1662888" y="2098578"/>
                    <a:pt x="1650107" y="2132083"/>
                    <a:pt x="1624543" y="2157646"/>
                  </a:cubicBezTo>
                  <a:lnTo>
                    <a:pt x="1504721" y="2277468"/>
                  </a:lnTo>
                  <a:cubicBezTo>
                    <a:pt x="1453595" y="2328594"/>
                    <a:pt x="1370702" y="2328594"/>
                    <a:pt x="1319575" y="2277468"/>
                  </a:cubicBezTo>
                  <a:lnTo>
                    <a:pt x="1218729" y="2176621"/>
                  </a:lnTo>
                  <a:lnTo>
                    <a:pt x="1117883" y="2277467"/>
                  </a:lnTo>
                  <a:cubicBezTo>
                    <a:pt x="1066756" y="2328593"/>
                    <a:pt x="983863" y="2328593"/>
                    <a:pt x="932737" y="2277467"/>
                  </a:cubicBezTo>
                  <a:lnTo>
                    <a:pt x="831891" y="2176621"/>
                  </a:lnTo>
                  <a:lnTo>
                    <a:pt x="731044" y="2277467"/>
                  </a:lnTo>
                  <a:cubicBezTo>
                    <a:pt x="679918" y="2328594"/>
                    <a:pt x="597025" y="2328594"/>
                    <a:pt x="545898" y="2277467"/>
                  </a:cubicBezTo>
                  <a:lnTo>
                    <a:pt x="445051" y="2176620"/>
                  </a:lnTo>
                  <a:lnTo>
                    <a:pt x="344205" y="2277466"/>
                  </a:lnTo>
                  <a:cubicBezTo>
                    <a:pt x="293078" y="2328593"/>
                    <a:pt x="210185" y="2328593"/>
                    <a:pt x="159059" y="2277466"/>
                  </a:cubicBezTo>
                  <a:lnTo>
                    <a:pt x="39237" y="2157644"/>
                  </a:lnTo>
                  <a:cubicBezTo>
                    <a:pt x="26455" y="2144863"/>
                    <a:pt x="16869" y="2130096"/>
                    <a:pt x="10478" y="2114336"/>
                  </a:cubicBezTo>
                  <a:lnTo>
                    <a:pt x="1041" y="2065840"/>
                  </a:lnTo>
                  <a:lnTo>
                    <a:pt x="0" y="2065840"/>
                  </a:lnTo>
                  <a:lnTo>
                    <a:pt x="0" y="256089"/>
                  </a:lnTo>
                  <a:lnTo>
                    <a:pt x="1933" y="256089"/>
                  </a:lnTo>
                  <a:lnTo>
                    <a:pt x="892" y="250740"/>
                  </a:lnTo>
                  <a:cubicBezTo>
                    <a:pt x="892" y="217235"/>
                    <a:pt x="13674" y="183731"/>
                    <a:pt x="39237" y="158167"/>
                  </a:cubicBezTo>
                  <a:lnTo>
                    <a:pt x="159059" y="38345"/>
                  </a:lnTo>
                  <a:cubicBezTo>
                    <a:pt x="184622" y="12782"/>
                    <a:pt x="218127" y="0"/>
                    <a:pt x="251632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四角形: 角を丸くする 14">
              <a:extLst>
                <a:ext uri="{FF2B5EF4-FFF2-40B4-BE49-F238E27FC236}">
                  <a16:creationId xmlns:a16="http://schemas.microsoft.com/office/drawing/2014/main" id="{2D2C875A-34B9-1E16-2E06-A893A152F962}"/>
                </a:ext>
              </a:extLst>
            </p:cNvPr>
            <p:cNvSpPr/>
            <p:nvPr/>
          </p:nvSpPr>
          <p:spPr>
            <a:xfrm>
              <a:off x="-1606817" y="1246565"/>
              <a:ext cx="1396190" cy="10804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四角形: 角を丸くする 15">
              <a:extLst>
                <a:ext uri="{FF2B5EF4-FFF2-40B4-BE49-F238E27FC236}">
                  <a16:creationId xmlns:a16="http://schemas.microsoft.com/office/drawing/2014/main" id="{7A49F55E-603F-E857-94ED-9388827E5612}"/>
                </a:ext>
              </a:extLst>
            </p:cNvPr>
            <p:cNvSpPr/>
            <p:nvPr/>
          </p:nvSpPr>
          <p:spPr>
            <a:xfrm>
              <a:off x="-1606817" y="1443293"/>
              <a:ext cx="1396190" cy="10804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四角形: 角を丸くする 16">
              <a:extLst>
                <a:ext uri="{FF2B5EF4-FFF2-40B4-BE49-F238E27FC236}">
                  <a16:creationId xmlns:a16="http://schemas.microsoft.com/office/drawing/2014/main" id="{61E2AA46-B87A-650B-4138-FA71A421DB2C}"/>
                </a:ext>
              </a:extLst>
            </p:cNvPr>
            <p:cNvSpPr/>
            <p:nvPr/>
          </p:nvSpPr>
          <p:spPr>
            <a:xfrm>
              <a:off x="-1606817" y="1640021"/>
              <a:ext cx="1396190" cy="10804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四角形: 角を丸くする 17">
              <a:extLst>
                <a:ext uri="{FF2B5EF4-FFF2-40B4-BE49-F238E27FC236}">
                  <a16:creationId xmlns:a16="http://schemas.microsoft.com/office/drawing/2014/main" id="{BA83EE40-14D7-D053-9D4F-366BB19CECB0}"/>
                </a:ext>
              </a:extLst>
            </p:cNvPr>
            <p:cNvSpPr/>
            <p:nvPr/>
          </p:nvSpPr>
          <p:spPr>
            <a:xfrm>
              <a:off x="-1606817" y="1836749"/>
              <a:ext cx="1396190" cy="10804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四角形: 角を丸くする 18">
              <a:extLst>
                <a:ext uri="{FF2B5EF4-FFF2-40B4-BE49-F238E27FC236}">
                  <a16:creationId xmlns:a16="http://schemas.microsoft.com/office/drawing/2014/main" id="{A6582137-6C25-4903-6E26-67CA6A64A9D7}"/>
                </a:ext>
              </a:extLst>
            </p:cNvPr>
            <p:cNvSpPr/>
            <p:nvPr/>
          </p:nvSpPr>
          <p:spPr>
            <a:xfrm>
              <a:off x="-1606817" y="2033477"/>
              <a:ext cx="1396190" cy="10804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四角形: 角を丸くする 19">
              <a:extLst>
                <a:ext uri="{FF2B5EF4-FFF2-40B4-BE49-F238E27FC236}">
                  <a16:creationId xmlns:a16="http://schemas.microsoft.com/office/drawing/2014/main" id="{8D2062B9-5B44-D92E-3D46-DCDF6B426925}"/>
                </a:ext>
              </a:extLst>
            </p:cNvPr>
            <p:cNvSpPr/>
            <p:nvPr/>
          </p:nvSpPr>
          <p:spPr>
            <a:xfrm>
              <a:off x="-1606817" y="2230205"/>
              <a:ext cx="1396190" cy="10804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四角形: 角を丸くする 20">
              <a:extLst>
                <a:ext uri="{FF2B5EF4-FFF2-40B4-BE49-F238E27FC236}">
                  <a16:creationId xmlns:a16="http://schemas.microsoft.com/office/drawing/2014/main" id="{7511AB2B-1AD5-A847-7D5E-28FE5A60703B}"/>
                </a:ext>
              </a:extLst>
            </p:cNvPr>
            <p:cNvSpPr/>
            <p:nvPr/>
          </p:nvSpPr>
          <p:spPr>
            <a:xfrm>
              <a:off x="-1606817" y="2426933"/>
              <a:ext cx="1396190" cy="10804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四角形: 角を丸くする 21">
              <a:extLst>
                <a:ext uri="{FF2B5EF4-FFF2-40B4-BE49-F238E27FC236}">
                  <a16:creationId xmlns:a16="http://schemas.microsoft.com/office/drawing/2014/main" id="{1D58081B-DF63-4EDC-9961-6BD3A911F0A4}"/>
                </a:ext>
              </a:extLst>
            </p:cNvPr>
            <p:cNvSpPr/>
            <p:nvPr/>
          </p:nvSpPr>
          <p:spPr>
            <a:xfrm>
              <a:off x="-1606817" y="2623659"/>
              <a:ext cx="1396190" cy="10804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A1B5994D-AF85-1C68-2B48-3BB2F18F303E}"/>
                </a:ext>
              </a:extLst>
            </p:cNvPr>
            <p:cNvSpPr/>
            <p:nvPr/>
          </p:nvSpPr>
          <p:spPr>
            <a:xfrm>
              <a:off x="-1388578" y="1672544"/>
              <a:ext cx="938990" cy="662766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chemeClr val="bg1"/>
            </a:solidFill>
            <a:ln w="1270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D24C8A0D-E8E0-C15F-BC9E-915DE15F8738}"/>
                </a:ext>
              </a:extLst>
            </p:cNvPr>
            <p:cNvSpPr/>
            <p:nvPr/>
          </p:nvSpPr>
          <p:spPr>
            <a:xfrm>
              <a:off x="-1388578" y="1679243"/>
              <a:ext cx="938990" cy="662766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B64291CC-05F0-2C0F-80CC-4C832BD064F7}"/>
              </a:ext>
            </a:extLst>
          </p:cNvPr>
          <p:cNvGrpSpPr/>
          <p:nvPr/>
        </p:nvGrpSpPr>
        <p:grpSpPr>
          <a:xfrm>
            <a:off x="4078807" y="3979611"/>
            <a:ext cx="1822450" cy="2266950"/>
            <a:chOff x="4067618" y="3976254"/>
            <a:chExt cx="1822450" cy="2266950"/>
          </a:xfrm>
        </p:grpSpPr>
        <p:sp>
          <p:nvSpPr>
            <p:cNvPr id="27" name="四角形: 角を丸くする 26">
              <a:extLst>
                <a:ext uri="{FF2B5EF4-FFF2-40B4-BE49-F238E27FC236}">
                  <a16:creationId xmlns:a16="http://schemas.microsoft.com/office/drawing/2014/main" id="{91F59B17-8CD3-6D3C-E533-6353401271F8}"/>
                </a:ext>
              </a:extLst>
            </p:cNvPr>
            <p:cNvSpPr/>
            <p:nvPr/>
          </p:nvSpPr>
          <p:spPr>
            <a:xfrm>
              <a:off x="4067618" y="3976254"/>
              <a:ext cx="1822450" cy="2266950"/>
            </a:xfrm>
            <a:prstGeom prst="roundRect">
              <a:avLst>
                <a:gd name="adj" fmla="val 6758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8C186DC1-DA09-ADBC-08DF-D19EDB56BD08}"/>
                </a:ext>
              </a:extLst>
            </p:cNvPr>
            <p:cNvSpPr/>
            <p:nvPr/>
          </p:nvSpPr>
          <p:spPr>
            <a:xfrm>
              <a:off x="4309704" y="4757304"/>
              <a:ext cx="1338278" cy="944594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楕円 28">
              <a:extLst>
                <a:ext uri="{FF2B5EF4-FFF2-40B4-BE49-F238E27FC236}">
                  <a16:creationId xmlns:a16="http://schemas.microsoft.com/office/drawing/2014/main" id="{6104DC45-21F0-ECCE-3FEE-1012984ACCD4}"/>
                </a:ext>
              </a:extLst>
            </p:cNvPr>
            <p:cNvSpPr/>
            <p:nvPr/>
          </p:nvSpPr>
          <p:spPr>
            <a:xfrm>
              <a:off x="4864543" y="4138129"/>
              <a:ext cx="228600" cy="2286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924FC1BB-8932-C8D3-7EE6-13BE7DDB2F48}"/>
              </a:ext>
            </a:extLst>
          </p:cNvPr>
          <p:cNvSpPr txBox="1"/>
          <p:nvPr/>
        </p:nvSpPr>
        <p:spPr>
          <a:xfrm>
            <a:off x="276046" y="232912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作業済マーク</a:t>
            </a:r>
          </a:p>
        </p:txBody>
      </p: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1B3CD219-CE52-96B2-F5FE-BB067926DE7B}"/>
              </a:ext>
            </a:extLst>
          </p:cNvPr>
          <p:cNvGrpSpPr/>
          <p:nvPr/>
        </p:nvGrpSpPr>
        <p:grpSpPr>
          <a:xfrm>
            <a:off x="1133255" y="3974593"/>
            <a:ext cx="1823154" cy="2266950"/>
            <a:chOff x="1133255" y="3974593"/>
            <a:chExt cx="1823154" cy="2266950"/>
          </a:xfrm>
        </p:grpSpPr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9A27A513-6F55-0078-9370-6B2C60A9B23A}"/>
                </a:ext>
              </a:extLst>
            </p:cNvPr>
            <p:cNvSpPr/>
            <p:nvPr/>
          </p:nvSpPr>
          <p:spPr>
            <a:xfrm>
              <a:off x="1133255" y="3974593"/>
              <a:ext cx="1823154" cy="2266950"/>
            </a:xfrm>
            <a:custGeom>
              <a:avLst/>
              <a:gdLst>
                <a:gd name="csX0" fmla="*/ 123161 w 1822450"/>
                <a:gd name="csY0" fmla="*/ 0 h 2266950"/>
                <a:gd name="csX1" fmla="*/ 1144530 w 1822450"/>
                <a:gd name="csY1" fmla="*/ 0 h 2266950"/>
                <a:gd name="csX2" fmla="*/ 1193043 w 1822450"/>
                <a:gd name="csY2" fmla="*/ 48513 h 2266950"/>
                <a:gd name="csX3" fmla="*/ 1261068 w 1822450"/>
                <a:gd name="csY3" fmla="*/ 48513 h 2266950"/>
                <a:gd name="csX4" fmla="*/ 1767689 w 1822450"/>
                <a:gd name="csY4" fmla="*/ 555135 h 2266950"/>
                <a:gd name="csX5" fmla="*/ 1767689 w 1822450"/>
                <a:gd name="csY5" fmla="*/ 623159 h 2266950"/>
                <a:gd name="csX6" fmla="*/ 1822450 w 1822450"/>
                <a:gd name="csY6" fmla="*/ 677920 h 2266950"/>
                <a:gd name="csX7" fmla="*/ 1822450 w 1822450"/>
                <a:gd name="csY7" fmla="*/ 2143789 h 2266950"/>
                <a:gd name="csX8" fmla="*/ 1699289 w 1822450"/>
                <a:gd name="csY8" fmla="*/ 2266950 h 2266950"/>
                <a:gd name="csX9" fmla="*/ 123161 w 1822450"/>
                <a:gd name="csY9" fmla="*/ 2266950 h 2266950"/>
                <a:gd name="csX10" fmla="*/ 0 w 1822450"/>
                <a:gd name="csY10" fmla="*/ 2143789 h 2266950"/>
                <a:gd name="csX11" fmla="*/ 0 w 1822450"/>
                <a:gd name="csY11" fmla="*/ 123161 h 2266950"/>
                <a:gd name="csX12" fmla="*/ 123161 w 1822450"/>
                <a:gd name="csY12" fmla="*/ 0 h 2266950"/>
                <a:gd name="csX0" fmla="*/ 123161 w 1822450"/>
                <a:gd name="csY0" fmla="*/ 0 h 2266950"/>
                <a:gd name="csX1" fmla="*/ 1144530 w 1822450"/>
                <a:gd name="csY1" fmla="*/ 0 h 2266950"/>
                <a:gd name="csX2" fmla="*/ 1261068 w 1822450"/>
                <a:gd name="csY2" fmla="*/ 48513 h 2266950"/>
                <a:gd name="csX3" fmla="*/ 1767689 w 1822450"/>
                <a:gd name="csY3" fmla="*/ 555135 h 2266950"/>
                <a:gd name="csX4" fmla="*/ 1767689 w 1822450"/>
                <a:gd name="csY4" fmla="*/ 623159 h 2266950"/>
                <a:gd name="csX5" fmla="*/ 1822450 w 1822450"/>
                <a:gd name="csY5" fmla="*/ 677920 h 2266950"/>
                <a:gd name="csX6" fmla="*/ 1822450 w 1822450"/>
                <a:gd name="csY6" fmla="*/ 2143789 h 2266950"/>
                <a:gd name="csX7" fmla="*/ 1699289 w 1822450"/>
                <a:gd name="csY7" fmla="*/ 2266950 h 2266950"/>
                <a:gd name="csX8" fmla="*/ 123161 w 1822450"/>
                <a:gd name="csY8" fmla="*/ 2266950 h 2266950"/>
                <a:gd name="csX9" fmla="*/ 0 w 1822450"/>
                <a:gd name="csY9" fmla="*/ 2143789 h 2266950"/>
                <a:gd name="csX10" fmla="*/ 0 w 1822450"/>
                <a:gd name="csY10" fmla="*/ 123161 h 2266950"/>
                <a:gd name="csX11" fmla="*/ 123161 w 1822450"/>
                <a:gd name="csY11" fmla="*/ 0 h 2266950"/>
                <a:gd name="csX0" fmla="*/ 123161 w 1822450"/>
                <a:gd name="csY0" fmla="*/ 0 h 2266950"/>
                <a:gd name="csX1" fmla="*/ 1144530 w 1822450"/>
                <a:gd name="csY1" fmla="*/ 0 h 2266950"/>
                <a:gd name="csX2" fmla="*/ 1261068 w 1822450"/>
                <a:gd name="csY2" fmla="*/ 48513 h 2266950"/>
                <a:gd name="csX3" fmla="*/ 1767689 w 1822450"/>
                <a:gd name="csY3" fmla="*/ 555135 h 2266950"/>
                <a:gd name="csX4" fmla="*/ 1822450 w 1822450"/>
                <a:gd name="csY4" fmla="*/ 677920 h 2266950"/>
                <a:gd name="csX5" fmla="*/ 1822450 w 1822450"/>
                <a:gd name="csY5" fmla="*/ 2143789 h 2266950"/>
                <a:gd name="csX6" fmla="*/ 1699289 w 1822450"/>
                <a:gd name="csY6" fmla="*/ 2266950 h 2266950"/>
                <a:gd name="csX7" fmla="*/ 123161 w 1822450"/>
                <a:gd name="csY7" fmla="*/ 2266950 h 2266950"/>
                <a:gd name="csX8" fmla="*/ 0 w 1822450"/>
                <a:gd name="csY8" fmla="*/ 2143789 h 2266950"/>
                <a:gd name="csX9" fmla="*/ 0 w 1822450"/>
                <a:gd name="csY9" fmla="*/ 123161 h 2266950"/>
                <a:gd name="csX10" fmla="*/ 123161 w 1822450"/>
                <a:gd name="csY10" fmla="*/ 0 h 2266950"/>
                <a:gd name="csX0" fmla="*/ 123161 w 1822450"/>
                <a:gd name="csY0" fmla="*/ 0 h 2266950"/>
                <a:gd name="csX1" fmla="*/ 1144530 w 1822450"/>
                <a:gd name="csY1" fmla="*/ 0 h 2266950"/>
                <a:gd name="csX2" fmla="*/ 1261068 w 1822450"/>
                <a:gd name="csY2" fmla="*/ 48513 h 2266950"/>
                <a:gd name="csX3" fmla="*/ 1767689 w 1822450"/>
                <a:gd name="csY3" fmla="*/ 555135 h 2266950"/>
                <a:gd name="csX4" fmla="*/ 1822450 w 1822450"/>
                <a:gd name="csY4" fmla="*/ 677920 h 2266950"/>
                <a:gd name="csX5" fmla="*/ 1822450 w 1822450"/>
                <a:gd name="csY5" fmla="*/ 2143789 h 2266950"/>
                <a:gd name="csX6" fmla="*/ 1699289 w 1822450"/>
                <a:gd name="csY6" fmla="*/ 2266950 h 2266950"/>
                <a:gd name="csX7" fmla="*/ 123161 w 1822450"/>
                <a:gd name="csY7" fmla="*/ 2266950 h 2266950"/>
                <a:gd name="csX8" fmla="*/ 0 w 1822450"/>
                <a:gd name="csY8" fmla="*/ 2143789 h 2266950"/>
                <a:gd name="csX9" fmla="*/ 0 w 1822450"/>
                <a:gd name="csY9" fmla="*/ 123161 h 2266950"/>
                <a:gd name="csX10" fmla="*/ 123161 w 1822450"/>
                <a:gd name="csY10" fmla="*/ 0 h 2266950"/>
                <a:gd name="csX0" fmla="*/ 123161 w 1822450"/>
                <a:gd name="csY0" fmla="*/ 0 h 2266950"/>
                <a:gd name="csX1" fmla="*/ 1144530 w 1822450"/>
                <a:gd name="csY1" fmla="*/ 0 h 2266950"/>
                <a:gd name="csX2" fmla="*/ 1261068 w 1822450"/>
                <a:gd name="csY2" fmla="*/ 48513 h 2266950"/>
                <a:gd name="csX3" fmla="*/ 1767689 w 1822450"/>
                <a:gd name="csY3" fmla="*/ 555135 h 2266950"/>
                <a:gd name="csX4" fmla="*/ 1822450 w 1822450"/>
                <a:gd name="csY4" fmla="*/ 677920 h 2266950"/>
                <a:gd name="csX5" fmla="*/ 1822450 w 1822450"/>
                <a:gd name="csY5" fmla="*/ 2143789 h 2266950"/>
                <a:gd name="csX6" fmla="*/ 1699289 w 1822450"/>
                <a:gd name="csY6" fmla="*/ 2266950 h 2266950"/>
                <a:gd name="csX7" fmla="*/ 123161 w 1822450"/>
                <a:gd name="csY7" fmla="*/ 2266950 h 2266950"/>
                <a:gd name="csX8" fmla="*/ 0 w 1822450"/>
                <a:gd name="csY8" fmla="*/ 2143789 h 2266950"/>
                <a:gd name="csX9" fmla="*/ 0 w 1822450"/>
                <a:gd name="csY9" fmla="*/ 123161 h 2266950"/>
                <a:gd name="csX10" fmla="*/ 123161 w 1822450"/>
                <a:gd name="csY10" fmla="*/ 0 h 2266950"/>
                <a:gd name="csX0" fmla="*/ 123161 w 1822450"/>
                <a:gd name="csY0" fmla="*/ 0 h 2266950"/>
                <a:gd name="csX1" fmla="*/ 1144530 w 1822450"/>
                <a:gd name="csY1" fmla="*/ 0 h 2266950"/>
                <a:gd name="csX2" fmla="*/ 1261068 w 1822450"/>
                <a:gd name="csY2" fmla="*/ 48513 h 2266950"/>
                <a:gd name="csX3" fmla="*/ 1767689 w 1822450"/>
                <a:gd name="csY3" fmla="*/ 555135 h 2266950"/>
                <a:gd name="csX4" fmla="*/ 1822450 w 1822450"/>
                <a:gd name="csY4" fmla="*/ 677920 h 2266950"/>
                <a:gd name="csX5" fmla="*/ 1822450 w 1822450"/>
                <a:gd name="csY5" fmla="*/ 2143789 h 2266950"/>
                <a:gd name="csX6" fmla="*/ 1699289 w 1822450"/>
                <a:gd name="csY6" fmla="*/ 2266950 h 2266950"/>
                <a:gd name="csX7" fmla="*/ 123161 w 1822450"/>
                <a:gd name="csY7" fmla="*/ 2266950 h 2266950"/>
                <a:gd name="csX8" fmla="*/ 0 w 1822450"/>
                <a:gd name="csY8" fmla="*/ 2143789 h 2266950"/>
                <a:gd name="csX9" fmla="*/ 0 w 1822450"/>
                <a:gd name="csY9" fmla="*/ 123161 h 2266950"/>
                <a:gd name="csX10" fmla="*/ 123161 w 1822450"/>
                <a:gd name="csY10" fmla="*/ 0 h 2266950"/>
                <a:gd name="csX0" fmla="*/ 123161 w 1823154"/>
                <a:gd name="csY0" fmla="*/ 0 h 2266950"/>
                <a:gd name="csX1" fmla="*/ 1144530 w 1823154"/>
                <a:gd name="csY1" fmla="*/ 0 h 2266950"/>
                <a:gd name="csX2" fmla="*/ 1261068 w 1823154"/>
                <a:gd name="csY2" fmla="*/ 48513 h 2266950"/>
                <a:gd name="csX3" fmla="*/ 1767689 w 1823154"/>
                <a:gd name="csY3" fmla="*/ 555135 h 2266950"/>
                <a:gd name="csX4" fmla="*/ 1822450 w 1823154"/>
                <a:gd name="csY4" fmla="*/ 677920 h 2266950"/>
                <a:gd name="csX5" fmla="*/ 1822450 w 1823154"/>
                <a:gd name="csY5" fmla="*/ 2143789 h 2266950"/>
                <a:gd name="csX6" fmla="*/ 1699289 w 1823154"/>
                <a:gd name="csY6" fmla="*/ 2266950 h 2266950"/>
                <a:gd name="csX7" fmla="*/ 123161 w 1823154"/>
                <a:gd name="csY7" fmla="*/ 2266950 h 2266950"/>
                <a:gd name="csX8" fmla="*/ 0 w 1823154"/>
                <a:gd name="csY8" fmla="*/ 2143789 h 2266950"/>
                <a:gd name="csX9" fmla="*/ 0 w 1823154"/>
                <a:gd name="csY9" fmla="*/ 123161 h 2266950"/>
                <a:gd name="csX10" fmla="*/ 123161 w 1823154"/>
                <a:gd name="csY10" fmla="*/ 0 h 22669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823154" h="2266950">
                  <a:moveTo>
                    <a:pt x="123161" y="0"/>
                  </a:moveTo>
                  <a:lnTo>
                    <a:pt x="1144530" y="0"/>
                  </a:lnTo>
                  <a:cubicBezTo>
                    <a:pt x="1185757" y="4265"/>
                    <a:pt x="1219841" y="13292"/>
                    <a:pt x="1261068" y="48513"/>
                  </a:cubicBezTo>
                  <a:cubicBezTo>
                    <a:pt x="1302295" y="83734"/>
                    <a:pt x="1598815" y="386261"/>
                    <a:pt x="1767689" y="555135"/>
                  </a:cubicBezTo>
                  <a:cubicBezTo>
                    <a:pt x="1826424" y="617495"/>
                    <a:pt x="1820865" y="639373"/>
                    <a:pt x="1822450" y="677920"/>
                  </a:cubicBezTo>
                  <a:cubicBezTo>
                    <a:pt x="1824035" y="716467"/>
                    <a:pt x="1822450" y="1655166"/>
                    <a:pt x="1822450" y="2143789"/>
                  </a:cubicBezTo>
                  <a:cubicBezTo>
                    <a:pt x="1822450" y="2211809"/>
                    <a:pt x="1767309" y="2266950"/>
                    <a:pt x="1699289" y="2266950"/>
                  </a:cubicBezTo>
                  <a:lnTo>
                    <a:pt x="123161" y="2266950"/>
                  </a:lnTo>
                  <a:cubicBezTo>
                    <a:pt x="55141" y="2266950"/>
                    <a:pt x="0" y="2211809"/>
                    <a:pt x="0" y="2143789"/>
                  </a:cubicBezTo>
                  <a:lnTo>
                    <a:pt x="0" y="123161"/>
                  </a:lnTo>
                  <a:cubicBezTo>
                    <a:pt x="0" y="55141"/>
                    <a:pt x="55141" y="0"/>
                    <a:pt x="123161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789970D0-6DEB-422B-5B2A-18712D460CD9}"/>
                </a:ext>
              </a:extLst>
            </p:cNvPr>
            <p:cNvSpPr/>
            <p:nvPr/>
          </p:nvSpPr>
          <p:spPr>
            <a:xfrm>
              <a:off x="1469585" y="4556029"/>
              <a:ext cx="1149790" cy="811554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四角形: 角を丸くする 52">
              <a:extLst>
                <a:ext uri="{FF2B5EF4-FFF2-40B4-BE49-F238E27FC236}">
                  <a16:creationId xmlns:a16="http://schemas.microsoft.com/office/drawing/2014/main" id="{EDEADC35-2946-7044-5067-386E53E6374F}"/>
                </a:ext>
              </a:extLst>
            </p:cNvPr>
            <p:cNvSpPr/>
            <p:nvPr/>
          </p:nvSpPr>
          <p:spPr>
            <a:xfrm>
              <a:off x="1346385" y="5610228"/>
              <a:ext cx="1396190" cy="10804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四角形: 角を丸くする 53">
              <a:extLst>
                <a:ext uri="{FF2B5EF4-FFF2-40B4-BE49-F238E27FC236}">
                  <a16:creationId xmlns:a16="http://schemas.microsoft.com/office/drawing/2014/main" id="{4DE50F5A-745C-40D1-5BC2-0F859E0C1347}"/>
                </a:ext>
              </a:extLst>
            </p:cNvPr>
            <p:cNvSpPr/>
            <p:nvPr/>
          </p:nvSpPr>
          <p:spPr>
            <a:xfrm>
              <a:off x="1346385" y="5795966"/>
              <a:ext cx="1396190" cy="10804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四角形: 角を丸くする 54">
              <a:extLst>
                <a:ext uri="{FF2B5EF4-FFF2-40B4-BE49-F238E27FC236}">
                  <a16:creationId xmlns:a16="http://schemas.microsoft.com/office/drawing/2014/main" id="{E1B7EF63-DBBF-766E-9501-BE98A9841B91}"/>
                </a:ext>
              </a:extLst>
            </p:cNvPr>
            <p:cNvSpPr/>
            <p:nvPr/>
          </p:nvSpPr>
          <p:spPr>
            <a:xfrm>
              <a:off x="1346385" y="5981704"/>
              <a:ext cx="1396190" cy="10804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78D17055-6A3E-BB40-CD85-E1CFDBB93C2E}"/>
              </a:ext>
            </a:extLst>
          </p:cNvPr>
          <p:cNvGrpSpPr/>
          <p:nvPr/>
        </p:nvGrpSpPr>
        <p:grpSpPr>
          <a:xfrm>
            <a:off x="7331571" y="4096974"/>
            <a:ext cx="1370148" cy="2144569"/>
            <a:chOff x="-1385618" y="3532966"/>
            <a:chExt cx="1157018" cy="1810976"/>
          </a:xfrm>
        </p:grpSpPr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D6758D30-D405-F2ED-0E6A-1689C8C08F5C}"/>
                </a:ext>
              </a:extLst>
            </p:cNvPr>
            <p:cNvSpPr/>
            <p:nvPr/>
          </p:nvSpPr>
          <p:spPr>
            <a:xfrm flipH="1">
              <a:off x="-1385618" y="3532966"/>
              <a:ext cx="1157018" cy="1810976"/>
            </a:xfrm>
            <a:custGeom>
              <a:avLst/>
              <a:gdLst>
                <a:gd name="csX0" fmla="*/ 575576 w 871268"/>
                <a:gd name="csY0" fmla="*/ 770711 h 1363719"/>
                <a:gd name="csX1" fmla="*/ 438359 w 871268"/>
                <a:gd name="csY1" fmla="*/ 825557 h 1363719"/>
                <a:gd name="csX2" fmla="*/ 432909 w 871268"/>
                <a:gd name="csY2" fmla="*/ 825557 h 1363719"/>
                <a:gd name="csX3" fmla="*/ 295692 w 871268"/>
                <a:gd name="csY3" fmla="*/ 770711 h 1363719"/>
                <a:gd name="csX4" fmla="*/ 232507 w 871268"/>
                <a:gd name="csY4" fmla="*/ 825557 h 1363719"/>
                <a:gd name="csX5" fmla="*/ 214750 w 871268"/>
                <a:gd name="csY5" fmla="*/ 825557 h 1363719"/>
                <a:gd name="csX6" fmla="*/ 34520 w 871268"/>
                <a:gd name="csY6" fmla="*/ 1005787 h 1363719"/>
                <a:gd name="csX7" fmla="*/ 34520 w 871268"/>
                <a:gd name="csY7" fmla="*/ 1363719 h 1363719"/>
                <a:gd name="csX8" fmla="*/ 836748 w 871268"/>
                <a:gd name="csY8" fmla="*/ 1363719 h 1363719"/>
                <a:gd name="csX9" fmla="*/ 836748 w 871268"/>
                <a:gd name="csY9" fmla="*/ 1005787 h 1363719"/>
                <a:gd name="csX10" fmla="*/ 656518 w 871268"/>
                <a:gd name="csY10" fmla="*/ 825557 h 1363719"/>
                <a:gd name="csX11" fmla="*/ 638761 w 871268"/>
                <a:gd name="csY11" fmla="*/ 825557 h 1363719"/>
                <a:gd name="csX12" fmla="*/ 435634 w 871268"/>
                <a:gd name="csY12" fmla="*/ 0 h 1363719"/>
                <a:gd name="csX13" fmla="*/ 66415 w 871268"/>
                <a:gd name="csY13" fmla="*/ 244734 h 1363719"/>
                <a:gd name="csX14" fmla="*/ 49853 w 871268"/>
                <a:gd name="csY14" fmla="*/ 326770 h 1363719"/>
                <a:gd name="csX15" fmla="*/ 23839 w 871268"/>
                <a:gd name="csY15" fmla="*/ 342675 h 1363719"/>
                <a:gd name="csX16" fmla="*/ 0 w 871268"/>
                <a:gd name="csY16" fmla="*/ 386476 h 1363719"/>
                <a:gd name="csX17" fmla="*/ 74002 w 871268"/>
                <a:gd name="csY17" fmla="*/ 384351 h 1363719"/>
                <a:gd name="csX18" fmla="*/ 69188 w 871268"/>
                <a:gd name="csY18" fmla="*/ 432104 h 1363719"/>
                <a:gd name="csX19" fmla="*/ 435634 w 871268"/>
                <a:gd name="csY19" fmla="*/ 798549 h 1363719"/>
                <a:gd name="csX20" fmla="*/ 802080 w 871268"/>
                <a:gd name="csY20" fmla="*/ 432104 h 1363719"/>
                <a:gd name="csX21" fmla="*/ 797266 w 871268"/>
                <a:gd name="csY21" fmla="*/ 384351 h 1363719"/>
                <a:gd name="csX22" fmla="*/ 871268 w 871268"/>
                <a:gd name="csY22" fmla="*/ 386476 h 1363719"/>
                <a:gd name="csX23" fmla="*/ 847429 w 871268"/>
                <a:gd name="csY23" fmla="*/ 342675 h 1363719"/>
                <a:gd name="csX24" fmla="*/ 821415 w 871268"/>
                <a:gd name="csY24" fmla="*/ 326770 h 1363719"/>
                <a:gd name="csX25" fmla="*/ 804853 w 871268"/>
                <a:gd name="csY25" fmla="*/ 244734 h 1363719"/>
                <a:gd name="csX26" fmla="*/ 435634 w 871268"/>
                <a:gd name="csY26" fmla="*/ 0 h 136371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</a:cxnLst>
              <a:rect l="l" t="t" r="r" b="b"/>
              <a:pathLst>
                <a:path w="871268" h="1363719">
                  <a:moveTo>
                    <a:pt x="575576" y="770711"/>
                  </a:moveTo>
                  <a:lnTo>
                    <a:pt x="438359" y="825557"/>
                  </a:lnTo>
                  <a:lnTo>
                    <a:pt x="432909" y="825557"/>
                  </a:lnTo>
                  <a:lnTo>
                    <a:pt x="295692" y="770711"/>
                  </a:lnTo>
                  <a:lnTo>
                    <a:pt x="232507" y="825557"/>
                  </a:lnTo>
                  <a:lnTo>
                    <a:pt x="214750" y="825557"/>
                  </a:lnTo>
                  <a:cubicBezTo>
                    <a:pt x="115212" y="825557"/>
                    <a:pt x="34520" y="906249"/>
                    <a:pt x="34520" y="1005787"/>
                  </a:cubicBezTo>
                  <a:lnTo>
                    <a:pt x="34520" y="1363719"/>
                  </a:lnTo>
                  <a:lnTo>
                    <a:pt x="836748" y="1363719"/>
                  </a:lnTo>
                  <a:lnTo>
                    <a:pt x="836748" y="1005787"/>
                  </a:lnTo>
                  <a:cubicBezTo>
                    <a:pt x="836748" y="906249"/>
                    <a:pt x="756056" y="825557"/>
                    <a:pt x="656518" y="825557"/>
                  </a:cubicBezTo>
                  <a:lnTo>
                    <a:pt x="638761" y="825557"/>
                  </a:lnTo>
                  <a:close/>
                  <a:moveTo>
                    <a:pt x="435634" y="0"/>
                  </a:moveTo>
                  <a:cubicBezTo>
                    <a:pt x="269655" y="0"/>
                    <a:pt x="127246" y="100914"/>
                    <a:pt x="66415" y="244734"/>
                  </a:cubicBezTo>
                  <a:lnTo>
                    <a:pt x="49853" y="326770"/>
                  </a:lnTo>
                  <a:lnTo>
                    <a:pt x="23839" y="342675"/>
                  </a:lnTo>
                  <a:lnTo>
                    <a:pt x="0" y="386476"/>
                  </a:lnTo>
                  <a:lnTo>
                    <a:pt x="74002" y="384351"/>
                  </a:lnTo>
                  <a:lnTo>
                    <a:pt x="69188" y="432104"/>
                  </a:lnTo>
                  <a:cubicBezTo>
                    <a:pt x="69188" y="634486"/>
                    <a:pt x="233251" y="798549"/>
                    <a:pt x="435634" y="798549"/>
                  </a:cubicBezTo>
                  <a:cubicBezTo>
                    <a:pt x="638017" y="798549"/>
                    <a:pt x="802080" y="634486"/>
                    <a:pt x="802080" y="432104"/>
                  </a:cubicBezTo>
                  <a:lnTo>
                    <a:pt x="797266" y="384351"/>
                  </a:lnTo>
                  <a:lnTo>
                    <a:pt x="871268" y="386476"/>
                  </a:lnTo>
                  <a:lnTo>
                    <a:pt x="847429" y="342675"/>
                  </a:lnTo>
                  <a:lnTo>
                    <a:pt x="821415" y="326770"/>
                  </a:lnTo>
                  <a:lnTo>
                    <a:pt x="804853" y="244734"/>
                  </a:lnTo>
                  <a:cubicBezTo>
                    <a:pt x="744022" y="100914"/>
                    <a:pt x="601613" y="0"/>
                    <a:pt x="435634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960B8F5F-95ED-BCF5-FB62-F1475ECBE47B}"/>
                </a:ext>
              </a:extLst>
            </p:cNvPr>
            <p:cNvSpPr/>
            <p:nvPr/>
          </p:nvSpPr>
          <p:spPr>
            <a:xfrm>
              <a:off x="-1115665" y="4776707"/>
              <a:ext cx="617112" cy="435576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13C03FC9-1E92-2D01-1392-AA5511F0447C}"/>
              </a:ext>
            </a:extLst>
          </p:cNvPr>
          <p:cNvGrpSpPr/>
          <p:nvPr/>
        </p:nvGrpSpPr>
        <p:grpSpPr>
          <a:xfrm>
            <a:off x="4078807" y="1073513"/>
            <a:ext cx="1822450" cy="2266950"/>
            <a:chOff x="4078807" y="1073513"/>
            <a:chExt cx="1822450" cy="2266950"/>
          </a:xfrm>
        </p:grpSpPr>
        <p:sp>
          <p:nvSpPr>
            <p:cNvPr id="9" name="四角形: 角を丸くする 8">
              <a:extLst>
                <a:ext uri="{FF2B5EF4-FFF2-40B4-BE49-F238E27FC236}">
                  <a16:creationId xmlns:a16="http://schemas.microsoft.com/office/drawing/2014/main" id="{91368A8A-340E-E398-C1D3-FF4F8264DA2D}"/>
                </a:ext>
              </a:extLst>
            </p:cNvPr>
            <p:cNvSpPr/>
            <p:nvPr/>
          </p:nvSpPr>
          <p:spPr>
            <a:xfrm>
              <a:off x="4078807" y="1073513"/>
              <a:ext cx="1822450" cy="2266950"/>
            </a:xfrm>
            <a:prstGeom prst="roundRect">
              <a:avLst>
                <a:gd name="adj" fmla="val 6758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3AF26BD3-3F66-3D6C-80B8-777D64B2F401}"/>
                </a:ext>
              </a:extLst>
            </p:cNvPr>
            <p:cNvSpPr/>
            <p:nvPr/>
          </p:nvSpPr>
          <p:spPr>
            <a:xfrm>
              <a:off x="4282817" y="1295663"/>
              <a:ext cx="1396191" cy="958950"/>
            </a:xfrm>
            <a:custGeom>
              <a:avLst/>
              <a:gdLst>
                <a:gd name="csX0" fmla="*/ 54025 w 1396191"/>
                <a:gd name="csY0" fmla="*/ 850900 h 958950"/>
                <a:gd name="csX1" fmla="*/ 1342166 w 1396191"/>
                <a:gd name="csY1" fmla="*/ 850900 h 958950"/>
                <a:gd name="csX2" fmla="*/ 1396191 w 1396191"/>
                <a:gd name="csY2" fmla="*/ 904925 h 958950"/>
                <a:gd name="csX3" fmla="*/ 1396190 w 1396191"/>
                <a:gd name="csY3" fmla="*/ 904925 h 958950"/>
                <a:gd name="csX4" fmla="*/ 1342165 w 1396191"/>
                <a:gd name="csY4" fmla="*/ 958950 h 958950"/>
                <a:gd name="csX5" fmla="*/ 54025 w 1396191"/>
                <a:gd name="csY5" fmla="*/ 958949 h 958950"/>
                <a:gd name="csX6" fmla="*/ 4246 w 1396191"/>
                <a:gd name="csY6" fmla="*/ 925953 h 958950"/>
                <a:gd name="csX7" fmla="*/ 0 w 1396191"/>
                <a:gd name="csY7" fmla="*/ 904925 h 958950"/>
                <a:gd name="csX8" fmla="*/ 4246 w 1396191"/>
                <a:gd name="csY8" fmla="*/ 883896 h 958950"/>
                <a:gd name="csX9" fmla="*/ 54025 w 1396191"/>
                <a:gd name="csY9" fmla="*/ 850900 h 958950"/>
                <a:gd name="csX10" fmla="*/ 54025 w 1396191"/>
                <a:gd name="csY10" fmla="*/ 638175 h 958950"/>
                <a:gd name="csX11" fmla="*/ 1342166 w 1396191"/>
                <a:gd name="csY11" fmla="*/ 638175 h 958950"/>
                <a:gd name="csX12" fmla="*/ 1396191 w 1396191"/>
                <a:gd name="csY12" fmla="*/ 692200 h 958950"/>
                <a:gd name="csX13" fmla="*/ 1396190 w 1396191"/>
                <a:gd name="csY13" fmla="*/ 692200 h 958950"/>
                <a:gd name="csX14" fmla="*/ 1342165 w 1396191"/>
                <a:gd name="csY14" fmla="*/ 746225 h 958950"/>
                <a:gd name="csX15" fmla="*/ 54025 w 1396191"/>
                <a:gd name="csY15" fmla="*/ 746224 h 958950"/>
                <a:gd name="csX16" fmla="*/ 4246 w 1396191"/>
                <a:gd name="csY16" fmla="*/ 713228 h 958950"/>
                <a:gd name="csX17" fmla="*/ 0 w 1396191"/>
                <a:gd name="csY17" fmla="*/ 692200 h 958950"/>
                <a:gd name="csX18" fmla="*/ 4246 w 1396191"/>
                <a:gd name="csY18" fmla="*/ 671171 h 958950"/>
                <a:gd name="csX19" fmla="*/ 54025 w 1396191"/>
                <a:gd name="csY19" fmla="*/ 638175 h 958950"/>
                <a:gd name="csX20" fmla="*/ 54025 w 1396191"/>
                <a:gd name="csY20" fmla="*/ 425450 h 958950"/>
                <a:gd name="csX21" fmla="*/ 1342166 w 1396191"/>
                <a:gd name="csY21" fmla="*/ 425450 h 958950"/>
                <a:gd name="csX22" fmla="*/ 1396191 w 1396191"/>
                <a:gd name="csY22" fmla="*/ 479475 h 958950"/>
                <a:gd name="csX23" fmla="*/ 1396190 w 1396191"/>
                <a:gd name="csY23" fmla="*/ 479475 h 958950"/>
                <a:gd name="csX24" fmla="*/ 1342165 w 1396191"/>
                <a:gd name="csY24" fmla="*/ 533500 h 958950"/>
                <a:gd name="csX25" fmla="*/ 54025 w 1396191"/>
                <a:gd name="csY25" fmla="*/ 533499 h 958950"/>
                <a:gd name="csX26" fmla="*/ 4246 w 1396191"/>
                <a:gd name="csY26" fmla="*/ 500503 h 958950"/>
                <a:gd name="csX27" fmla="*/ 0 w 1396191"/>
                <a:gd name="csY27" fmla="*/ 479475 h 958950"/>
                <a:gd name="csX28" fmla="*/ 4246 w 1396191"/>
                <a:gd name="csY28" fmla="*/ 458446 h 958950"/>
                <a:gd name="csX29" fmla="*/ 54025 w 1396191"/>
                <a:gd name="csY29" fmla="*/ 425450 h 958950"/>
                <a:gd name="csX30" fmla="*/ 54025 w 1396191"/>
                <a:gd name="csY30" fmla="*/ 212725 h 958950"/>
                <a:gd name="csX31" fmla="*/ 1342166 w 1396191"/>
                <a:gd name="csY31" fmla="*/ 212725 h 958950"/>
                <a:gd name="csX32" fmla="*/ 1396191 w 1396191"/>
                <a:gd name="csY32" fmla="*/ 266750 h 958950"/>
                <a:gd name="csX33" fmla="*/ 1396190 w 1396191"/>
                <a:gd name="csY33" fmla="*/ 266750 h 958950"/>
                <a:gd name="csX34" fmla="*/ 1342165 w 1396191"/>
                <a:gd name="csY34" fmla="*/ 320775 h 958950"/>
                <a:gd name="csX35" fmla="*/ 54025 w 1396191"/>
                <a:gd name="csY35" fmla="*/ 320774 h 958950"/>
                <a:gd name="csX36" fmla="*/ 4246 w 1396191"/>
                <a:gd name="csY36" fmla="*/ 287778 h 958950"/>
                <a:gd name="csX37" fmla="*/ 0 w 1396191"/>
                <a:gd name="csY37" fmla="*/ 266750 h 958950"/>
                <a:gd name="csX38" fmla="*/ 4246 w 1396191"/>
                <a:gd name="csY38" fmla="*/ 245721 h 958950"/>
                <a:gd name="csX39" fmla="*/ 54025 w 1396191"/>
                <a:gd name="csY39" fmla="*/ 212725 h 958950"/>
                <a:gd name="csX40" fmla="*/ 54025 w 1396191"/>
                <a:gd name="csY40" fmla="*/ 0 h 958950"/>
                <a:gd name="csX41" fmla="*/ 1342166 w 1396191"/>
                <a:gd name="csY41" fmla="*/ 0 h 958950"/>
                <a:gd name="csX42" fmla="*/ 1396191 w 1396191"/>
                <a:gd name="csY42" fmla="*/ 54025 h 958950"/>
                <a:gd name="csX43" fmla="*/ 1396190 w 1396191"/>
                <a:gd name="csY43" fmla="*/ 54025 h 958950"/>
                <a:gd name="csX44" fmla="*/ 1342165 w 1396191"/>
                <a:gd name="csY44" fmla="*/ 108050 h 958950"/>
                <a:gd name="csX45" fmla="*/ 54025 w 1396191"/>
                <a:gd name="csY45" fmla="*/ 108049 h 958950"/>
                <a:gd name="csX46" fmla="*/ 4246 w 1396191"/>
                <a:gd name="csY46" fmla="*/ 75053 h 958950"/>
                <a:gd name="csX47" fmla="*/ 0 w 1396191"/>
                <a:gd name="csY47" fmla="*/ 54025 h 958950"/>
                <a:gd name="csX48" fmla="*/ 4246 w 1396191"/>
                <a:gd name="csY48" fmla="*/ 32996 h 958950"/>
                <a:gd name="csX49" fmla="*/ 54025 w 1396191"/>
                <a:gd name="csY49" fmla="*/ 0 h 9589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</a:cxnLst>
              <a:rect l="l" t="t" r="r" b="b"/>
              <a:pathLst>
                <a:path w="1396191" h="958950">
                  <a:moveTo>
                    <a:pt x="54025" y="850900"/>
                  </a:moveTo>
                  <a:lnTo>
                    <a:pt x="1342166" y="850900"/>
                  </a:lnTo>
                  <a:cubicBezTo>
                    <a:pt x="1372003" y="850900"/>
                    <a:pt x="1396191" y="875088"/>
                    <a:pt x="1396191" y="904925"/>
                  </a:cubicBezTo>
                  <a:lnTo>
                    <a:pt x="1396190" y="904925"/>
                  </a:lnTo>
                  <a:cubicBezTo>
                    <a:pt x="1396190" y="934762"/>
                    <a:pt x="1372002" y="958950"/>
                    <a:pt x="1342165" y="958950"/>
                  </a:cubicBezTo>
                  <a:lnTo>
                    <a:pt x="54025" y="958949"/>
                  </a:lnTo>
                  <a:cubicBezTo>
                    <a:pt x="31647" y="958949"/>
                    <a:pt x="12447" y="945343"/>
                    <a:pt x="4246" y="925953"/>
                  </a:cubicBezTo>
                  <a:lnTo>
                    <a:pt x="0" y="904925"/>
                  </a:lnTo>
                  <a:lnTo>
                    <a:pt x="4246" y="883896"/>
                  </a:lnTo>
                  <a:cubicBezTo>
                    <a:pt x="12447" y="864506"/>
                    <a:pt x="31647" y="850900"/>
                    <a:pt x="54025" y="850900"/>
                  </a:cubicBezTo>
                  <a:close/>
                  <a:moveTo>
                    <a:pt x="54025" y="638175"/>
                  </a:moveTo>
                  <a:lnTo>
                    <a:pt x="1342166" y="638175"/>
                  </a:lnTo>
                  <a:cubicBezTo>
                    <a:pt x="1372003" y="638175"/>
                    <a:pt x="1396191" y="662363"/>
                    <a:pt x="1396191" y="692200"/>
                  </a:cubicBezTo>
                  <a:lnTo>
                    <a:pt x="1396190" y="692200"/>
                  </a:lnTo>
                  <a:cubicBezTo>
                    <a:pt x="1396190" y="722037"/>
                    <a:pt x="1372002" y="746225"/>
                    <a:pt x="1342165" y="746225"/>
                  </a:cubicBezTo>
                  <a:lnTo>
                    <a:pt x="54025" y="746224"/>
                  </a:lnTo>
                  <a:cubicBezTo>
                    <a:pt x="31647" y="746224"/>
                    <a:pt x="12447" y="732618"/>
                    <a:pt x="4246" y="713228"/>
                  </a:cubicBezTo>
                  <a:lnTo>
                    <a:pt x="0" y="692200"/>
                  </a:lnTo>
                  <a:lnTo>
                    <a:pt x="4246" y="671171"/>
                  </a:lnTo>
                  <a:cubicBezTo>
                    <a:pt x="12447" y="651781"/>
                    <a:pt x="31647" y="638175"/>
                    <a:pt x="54025" y="638175"/>
                  </a:cubicBezTo>
                  <a:close/>
                  <a:moveTo>
                    <a:pt x="54025" y="425450"/>
                  </a:moveTo>
                  <a:lnTo>
                    <a:pt x="1342166" y="425450"/>
                  </a:lnTo>
                  <a:cubicBezTo>
                    <a:pt x="1372003" y="425450"/>
                    <a:pt x="1396191" y="449638"/>
                    <a:pt x="1396191" y="479475"/>
                  </a:cubicBezTo>
                  <a:lnTo>
                    <a:pt x="1396190" y="479475"/>
                  </a:lnTo>
                  <a:cubicBezTo>
                    <a:pt x="1396190" y="509312"/>
                    <a:pt x="1372002" y="533500"/>
                    <a:pt x="1342165" y="533500"/>
                  </a:cubicBezTo>
                  <a:lnTo>
                    <a:pt x="54025" y="533499"/>
                  </a:lnTo>
                  <a:cubicBezTo>
                    <a:pt x="31647" y="533499"/>
                    <a:pt x="12447" y="519893"/>
                    <a:pt x="4246" y="500503"/>
                  </a:cubicBezTo>
                  <a:lnTo>
                    <a:pt x="0" y="479475"/>
                  </a:lnTo>
                  <a:lnTo>
                    <a:pt x="4246" y="458446"/>
                  </a:lnTo>
                  <a:cubicBezTo>
                    <a:pt x="12447" y="439056"/>
                    <a:pt x="31647" y="425450"/>
                    <a:pt x="54025" y="425450"/>
                  </a:cubicBezTo>
                  <a:close/>
                  <a:moveTo>
                    <a:pt x="54025" y="212725"/>
                  </a:moveTo>
                  <a:lnTo>
                    <a:pt x="1342166" y="212725"/>
                  </a:lnTo>
                  <a:cubicBezTo>
                    <a:pt x="1372003" y="212725"/>
                    <a:pt x="1396191" y="236913"/>
                    <a:pt x="1396191" y="266750"/>
                  </a:cubicBezTo>
                  <a:lnTo>
                    <a:pt x="1396190" y="266750"/>
                  </a:lnTo>
                  <a:cubicBezTo>
                    <a:pt x="1396190" y="296587"/>
                    <a:pt x="1372002" y="320775"/>
                    <a:pt x="1342165" y="320775"/>
                  </a:cubicBezTo>
                  <a:lnTo>
                    <a:pt x="54025" y="320774"/>
                  </a:lnTo>
                  <a:cubicBezTo>
                    <a:pt x="31647" y="320774"/>
                    <a:pt x="12447" y="307168"/>
                    <a:pt x="4246" y="287778"/>
                  </a:cubicBezTo>
                  <a:lnTo>
                    <a:pt x="0" y="266750"/>
                  </a:lnTo>
                  <a:lnTo>
                    <a:pt x="4246" y="245721"/>
                  </a:lnTo>
                  <a:cubicBezTo>
                    <a:pt x="12447" y="226331"/>
                    <a:pt x="31647" y="212725"/>
                    <a:pt x="54025" y="212725"/>
                  </a:cubicBezTo>
                  <a:close/>
                  <a:moveTo>
                    <a:pt x="54025" y="0"/>
                  </a:moveTo>
                  <a:lnTo>
                    <a:pt x="1342166" y="0"/>
                  </a:lnTo>
                  <a:cubicBezTo>
                    <a:pt x="1372003" y="0"/>
                    <a:pt x="1396191" y="24188"/>
                    <a:pt x="1396191" y="54025"/>
                  </a:cubicBezTo>
                  <a:lnTo>
                    <a:pt x="1396190" y="54025"/>
                  </a:lnTo>
                  <a:cubicBezTo>
                    <a:pt x="1396190" y="83862"/>
                    <a:pt x="1372002" y="108050"/>
                    <a:pt x="1342165" y="108050"/>
                  </a:cubicBezTo>
                  <a:lnTo>
                    <a:pt x="54025" y="108049"/>
                  </a:lnTo>
                  <a:cubicBezTo>
                    <a:pt x="31647" y="108049"/>
                    <a:pt x="12447" y="94443"/>
                    <a:pt x="4246" y="75053"/>
                  </a:cubicBezTo>
                  <a:lnTo>
                    <a:pt x="0" y="54025"/>
                  </a:lnTo>
                  <a:lnTo>
                    <a:pt x="4246" y="32996"/>
                  </a:lnTo>
                  <a:cubicBezTo>
                    <a:pt x="12447" y="13606"/>
                    <a:pt x="31647" y="0"/>
                    <a:pt x="5402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6DC626BD-44EF-CCB8-3557-2B350D6AB41F}"/>
                </a:ext>
              </a:extLst>
            </p:cNvPr>
            <p:cNvSpPr/>
            <p:nvPr/>
          </p:nvSpPr>
          <p:spPr>
            <a:xfrm>
              <a:off x="4501056" y="2444235"/>
              <a:ext cx="938991" cy="662766"/>
            </a:xfrm>
            <a:custGeom>
              <a:avLst/>
              <a:gdLst>
                <a:gd name="csX0" fmla="*/ 847519 w 938991"/>
                <a:gd name="csY0" fmla="*/ 0 h 662766"/>
                <a:gd name="csX1" fmla="*/ 912199 w 938991"/>
                <a:gd name="csY1" fmla="*/ 26792 h 662766"/>
                <a:gd name="csX2" fmla="*/ 912199 w 938991"/>
                <a:gd name="csY2" fmla="*/ 156154 h 662766"/>
                <a:gd name="csX3" fmla="*/ 432378 w 938991"/>
                <a:gd name="csY3" fmla="*/ 635975 h 662766"/>
                <a:gd name="csX4" fmla="*/ 303015 w 938991"/>
                <a:gd name="csY4" fmla="*/ 635975 h 662766"/>
                <a:gd name="csX5" fmla="*/ 301771 w 938991"/>
                <a:gd name="csY5" fmla="*/ 634101 h 662766"/>
                <a:gd name="csX6" fmla="*/ 297435 w 938991"/>
                <a:gd name="csY6" fmla="*/ 631221 h 662766"/>
                <a:gd name="csX7" fmla="*/ 26791 w 938991"/>
                <a:gd name="csY7" fmla="*/ 360577 h 662766"/>
                <a:gd name="csX8" fmla="*/ 26791 w 938991"/>
                <a:gd name="csY8" fmla="*/ 231215 h 662766"/>
                <a:gd name="csX9" fmla="*/ 156152 w 938991"/>
                <a:gd name="csY9" fmla="*/ 231215 h 662766"/>
                <a:gd name="csX10" fmla="*/ 367283 w 938991"/>
                <a:gd name="csY10" fmla="*/ 442346 h 662766"/>
                <a:gd name="csX11" fmla="*/ 782838 w 938991"/>
                <a:gd name="csY11" fmla="*/ 26792 h 662766"/>
                <a:gd name="csX12" fmla="*/ 847519 w 938991"/>
                <a:gd name="csY12" fmla="*/ 0 h 66276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938991" h="662766">
                  <a:moveTo>
                    <a:pt x="847519" y="0"/>
                  </a:moveTo>
                  <a:cubicBezTo>
                    <a:pt x="870928" y="0"/>
                    <a:pt x="894338" y="8931"/>
                    <a:pt x="912199" y="26792"/>
                  </a:cubicBezTo>
                  <a:cubicBezTo>
                    <a:pt x="947921" y="62514"/>
                    <a:pt x="947921" y="120431"/>
                    <a:pt x="912199" y="156154"/>
                  </a:cubicBezTo>
                  <a:lnTo>
                    <a:pt x="432378" y="635975"/>
                  </a:lnTo>
                  <a:cubicBezTo>
                    <a:pt x="396655" y="671697"/>
                    <a:pt x="338739" y="671697"/>
                    <a:pt x="303015" y="635975"/>
                  </a:cubicBezTo>
                  <a:lnTo>
                    <a:pt x="301771" y="634101"/>
                  </a:lnTo>
                  <a:lnTo>
                    <a:pt x="297435" y="631221"/>
                  </a:lnTo>
                  <a:lnTo>
                    <a:pt x="26791" y="360577"/>
                  </a:lnTo>
                  <a:cubicBezTo>
                    <a:pt x="-8931" y="324854"/>
                    <a:pt x="-8931" y="266938"/>
                    <a:pt x="26791" y="231215"/>
                  </a:cubicBezTo>
                  <a:cubicBezTo>
                    <a:pt x="62513" y="195493"/>
                    <a:pt x="120430" y="195493"/>
                    <a:pt x="156152" y="231215"/>
                  </a:cubicBezTo>
                  <a:lnTo>
                    <a:pt x="367283" y="442346"/>
                  </a:lnTo>
                  <a:lnTo>
                    <a:pt x="782838" y="26792"/>
                  </a:lnTo>
                  <a:cubicBezTo>
                    <a:pt x="800699" y="8930"/>
                    <a:pt x="824109" y="0"/>
                    <a:pt x="847519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3269559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14794</TotalTime>
  <Words>4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pptxo42_作業済マーク</dc:title>
  <dc:subject>pptxo42_作業済マーク</dc:subject>
  <dc:creator>でじけろお</dc:creator>
  <cp:revision>1</cp:revision>
  <dcterms:created xsi:type="dcterms:W3CDTF">2018-05-20T00:31:01Z</dcterms:created>
  <dcterms:modified xsi:type="dcterms:W3CDTF">2026-02-01T06:19:18Z</dcterms:modified>
  <cp:version>1</cp:version>
</cp:coreProperties>
</file>